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9"/>
  </p:notesMasterIdLst>
  <p:sldIdLst>
    <p:sldId id="258" r:id="rId6"/>
    <p:sldId id="302" r:id="rId7"/>
    <p:sldId id="301" r:id="rId8"/>
    <p:sldId id="299" r:id="rId9"/>
    <p:sldId id="300" r:id="rId10"/>
    <p:sldId id="298" r:id="rId11"/>
    <p:sldId id="340" r:id="rId12"/>
    <p:sldId id="341" r:id="rId13"/>
    <p:sldId id="305" r:id="rId14"/>
    <p:sldId id="330" r:id="rId15"/>
    <p:sldId id="304" r:id="rId16"/>
    <p:sldId id="332" r:id="rId17"/>
    <p:sldId id="331" r:id="rId18"/>
    <p:sldId id="303" r:id="rId19"/>
    <p:sldId id="333" r:id="rId20"/>
    <p:sldId id="306" r:id="rId21"/>
    <p:sldId id="334" r:id="rId22"/>
    <p:sldId id="307" r:id="rId23"/>
    <p:sldId id="335" r:id="rId24"/>
    <p:sldId id="349" r:id="rId25"/>
    <p:sldId id="342" r:id="rId26"/>
    <p:sldId id="355" r:id="rId27"/>
    <p:sldId id="311" r:id="rId2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F8A2E-55BC-44AA-9726-F399BDF73D73}" v="160" dt="2023-01-12T13:03:06.9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>
      <p:cViewPr varScale="1">
        <p:scale>
          <a:sx n="111" d="100"/>
          <a:sy n="111" d="100"/>
        </p:scale>
        <p:origin x="159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court, Karen" userId="054d8dbf-39f3-42ce-bd82-29f0f13cc2e0" providerId="ADAL" clId="{369F8A2E-55BC-44AA-9726-F399BDF73D73}"/>
    <pc:docChg chg="custSel addSld delSld modSld modNotesMaster">
      <pc:chgData name="Harcourt, Karen" userId="054d8dbf-39f3-42ce-bd82-29f0f13cc2e0" providerId="ADAL" clId="{369F8A2E-55BC-44AA-9726-F399BDF73D73}" dt="2023-01-12T13:08:36.854" v="163" actId="14100"/>
      <pc:docMkLst>
        <pc:docMk/>
      </pc:docMkLst>
      <pc:sldChg chg="modSp mod">
        <pc:chgData name="Harcourt, Karen" userId="054d8dbf-39f3-42ce-bd82-29f0f13cc2e0" providerId="ADAL" clId="{369F8A2E-55BC-44AA-9726-F399BDF73D73}" dt="2023-01-12T12:55:24.173" v="159" actId="20577"/>
        <pc:sldMkLst>
          <pc:docMk/>
          <pc:sldMk cId="2243323618" sldId="268"/>
        </pc:sldMkLst>
        <pc:spChg chg="mod">
          <ac:chgData name="Harcourt, Karen" userId="054d8dbf-39f3-42ce-bd82-29f0f13cc2e0" providerId="ADAL" clId="{369F8A2E-55BC-44AA-9726-F399BDF73D73}" dt="2023-01-12T12:55:24.173" v="159" actId="20577"/>
          <ac:spMkLst>
            <pc:docMk/>
            <pc:sldMk cId="2243323618" sldId="268"/>
            <ac:spMk id="3" creationId="{CF3A67CC-58C5-47AB-8DF6-5110FC19E082}"/>
          </ac:spMkLst>
        </pc:spChg>
      </pc:sldChg>
      <pc:sldChg chg="modSp mod">
        <pc:chgData name="Harcourt, Karen" userId="054d8dbf-39f3-42ce-bd82-29f0f13cc2e0" providerId="ADAL" clId="{369F8A2E-55BC-44AA-9726-F399BDF73D73}" dt="2023-01-12T13:08:36.854" v="163" actId="14100"/>
        <pc:sldMkLst>
          <pc:docMk/>
          <pc:sldMk cId="2700327423" sldId="290"/>
        </pc:sldMkLst>
        <pc:spChg chg="mod">
          <ac:chgData name="Harcourt, Karen" userId="054d8dbf-39f3-42ce-bd82-29f0f13cc2e0" providerId="ADAL" clId="{369F8A2E-55BC-44AA-9726-F399BDF73D73}" dt="2023-01-12T13:08:36.854" v="163" actId="14100"/>
          <ac:spMkLst>
            <pc:docMk/>
            <pc:sldMk cId="2700327423" sldId="290"/>
            <ac:spMk id="3" creationId="{E3CCBC65-5CA2-4B57-9F68-C433789DA950}"/>
          </ac:spMkLst>
        </pc:spChg>
      </pc:sldChg>
      <pc:sldChg chg="del">
        <pc:chgData name="Harcourt, Karen" userId="054d8dbf-39f3-42ce-bd82-29f0f13cc2e0" providerId="ADAL" clId="{369F8A2E-55BC-44AA-9726-F399BDF73D73}" dt="2023-01-12T12:56:22.509" v="160" actId="2696"/>
        <pc:sldMkLst>
          <pc:docMk/>
          <pc:sldMk cId="2334979038" sldId="353"/>
        </pc:sldMkLst>
      </pc:sldChg>
      <pc:sldChg chg="add">
        <pc:chgData name="Harcourt, Karen" userId="054d8dbf-39f3-42ce-bd82-29f0f13cc2e0" providerId="ADAL" clId="{369F8A2E-55BC-44AA-9726-F399BDF73D73}" dt="2023-01-12T12:56:30.132" v="161"/>
        <pc:sldMkLst>
          <pc:docMk/>
          <pc:sldMk cId="2930865389" sldId="353"/>
        </pc:sldMkLst>
      </pc:sldChg>
    </pc:docChg>
  </pc:docChgLst>
  <pc:docChgLst>
    <pc:chgData name="Harcourt, Karen" userId="054d8dbf-39f3-42ce-bd82-29f0f13cc2e0" providerId="ADAL" clId="{47A56AD0-99A7-41F0-B03B-FE1A34006789}"/>
    <pc:docChg chg="undo custSel addSld delSld modSld">
      <pc:chgData name="Harcourt, Karen" userId="054d8dbf-39f3-42ce-bd82-29f0f13cc2e0" providerId="ADAL" clId="{47A56AD0-99A7-41F0-B03B-FE1A34006789}" dt="2022-12-09T14:37:04.891" v="2890" actId="20577"/>
      <pc:docMkLst>
        <pc:docMk/>
      </pc:docMkLst>
      <pc:sldChg chg="modSp mod">
        <pc:chgData name="Harcourt, Karen" userId="054d8dbf-39f3-42ce-bd82-29f0f13cc2e0" providerId="ADAL" clId="{47A56AD0-99A7-41F0-B03B-FE1A34006789}" dt="2022-11-03T09:16:17.411" v="4" actId="120"/>
        <pc:sldMkLst>
          <pc:docMk/>
          <pc:sldMk cId="3578265762" sldId="256"/>
        </pc:sldMkLst>
        <pc:spChg chg="mod">
          <ac:chgData name="Harcourt, Karen" userId="054d8dbf-39f3-42ce-bd82-29f0f13cc2e0" providerId="ADAL" clId="{47A56AD0-99A7-41F0-B03B-FE1A34006789}" dt="2022-11-03T09:16:17.411" v="4" actId="120"/>
          <ac:spMkLst>
            <pc:docMk/>
            <pc:sldMk cId="3578265762" sldId="256"/>
            <ac:spMk id="2" creationId="{00000000-0000-0000-0000-000000000000}"/>
          </ac:spMkLst>
        </pc:spChg>
      </pc:sldChg>
      <pc:sldChg chg="modSp">
        <pc:chgData name="Harcourt, Karen" userId="054d8dbf-39f3-42ce-bd82-29f0f13cc2e0" providerId="ADAL" clId="{47A56AD0-99A7-41F0-B03B-FE1A34006789}" dt="2022-11-28T12:53:19.737" v="1225" actId="20577"/>
        <pc:sldMkLst>
          <pc:docMk/>
          <pc:sldMk cId="0" sldId="261"/>
        </pc:sldMkLst>
        <pc:spChg chg="mod">
          <ac:chgData name="Harcourt, Karen" userId="054d8dbf-39f3-42ce-bd82-29f0f13cc2e0" providerId="ADAL" clId="{47A56AD0-99A7-41F0-B03B-FE1A34006789}" dt="2022-11-28T12:53:19.737" v="1225" actId="20577"/>
          <ac:spMkLst>
            <pc:docMk/>
            <pc:sldMk cId="0" sldId="261"/>
            <ac:spMk id="7171" creationId="{F0A0E1EF-07E3-46B4-A3C4-F8E9EE787E7F}"/>
          </ac:spMkLst>
        </pc:spChg>
      </pc:sldChg>
      <pc:sldChg chg="modSp mod modAnim">
        <pc:chgData name="Harcourt, Karen" userId="054d8dbf-39f3-42ce-bd82-29f0f13cc2e0" providerId="ADAL" clId="{47A56AD0-99A7-41F0-B03B-FE1A34006789}" dt="2022-11-03T10:22:52.485" v="170" actId="27636"/>
        <pc:sldMkLst>
          <pc:docMk/>
          <pc:sldMk cId="3242439290" sldId="266"/>
        </pc:sldMkLst>
        <pc:spChg chg="mod">
          <ac:chgData name="Harcourt, Karen" userId="054d8dbf-39f3-42ce-bd82-29f0f13cc2e0" providerId="ADAL" clId="{47A56AD0-99A7-41F0-B03B-FE1A34006789}" dt="2022-11-03T10:22:52.485" v="170" actId="27636"/>
          <ac:spMkLst>
            <pc:docMk/>
            <pc:sldMk cId="3242439290" sldId="266"/>
            <ac:spMk id="3" creationId="{72F8B839-CCD8-4FD4-8BC0-A837080E0861}"/>
          </ac:spMkLst>
        </pc:spChg>
      </pc:sldChg>
      <pc:sldChg chg="modSp add del mod">
        <pc:chgData name="Harcourt, Karen" userId="054d8dbf-39f3-42ce-bd82-29f0f13cc2e0" providerId="ADAL" clId="{47A56AD0-99A7-41F0-B03B-FE1A34006789}" dt="2022-12-08T13:50:41.959" v="1621" actId="2696"/>
        <pc:sldMkLst>
          <pc:docMk/>
          <pc:sldMk cId="2243323618" sldId="268"/>
        </pc:sldMkLst>
        <pc:spChg chg="mod">
          <ac:chgData name="Harcourt, Karen" userId="054d8dbf-39f3-42ce-bd82-29f0f13cc2e0" providerId="ADAL" clId="{47A56AD0-99A7-41F0-B03B-FE1A34006789}" dt="2022-11-23T10:00:26.862" v="920" actId="20577"/>
          <ac:spMkLst>
            <pc:docMk/>
            <pc:sldMk cId="2243323618" sldId="268"/>
            <ac:spMk id="3" creationId="{CF3A67CC-58C5-47AB-8DF6-5110FC19E082}"/>
          </ac:spMkLst>
        </pc:spChg>
      </pc:sldChg>
      <pc:sldChg chg="modSp mod">
        <pc:chgData name="Harcourt, Karen" userId="054d8dbf-39f3-42ce-bd82-29f0f13cc2e0" providerId="ADAL" clId="{47A56AD0-99A7-41F0-B03B-FE1A34006789}" dt="2022-11-03T09:46:51.373" v="96" actId="20577"/>
        <pc:sldMkLst>
          <pc:docMk/>
          <pc:sldMk cId="969497141" sldId="270"/>
        </pc:sldMkLst>
        <pc:spChg chg="mod">
          <ac:chgData name="Harcourt, Karen" userId="054d8dbf-39f3-42ce-bd82-29f0f13cc2e0" providerId="ADAL" clId="{47A56AD0-99A7-41F0-B03B-FE1A34006789}" dt="2022-11-03T09:46:51.373" v="96" actId="20577"/>
          <ac:spMkLst>
            <pc:docMk/>
            <pc:sldMk cId="969497141" sldId="270"/>
            <ac:spMk id="3" creationId="{F7343935-6960-427B-8E07-2BA2BCF8D562}"/>
          </ac:spMkLst>
        </pc:spChg>
      </pc:sldChg>
      <pc:sldChg chg="modSp">
        <pc:chgData name="Harcourt, Karen" userId="054d8dbf-39f3-42ce-bd82-29f0f13cc2e0" providerId="ADAL" clId="{47A56AD0-99A7-41F0-B03B-FE1A34006789}" dt="2022-12-02T07:35:23.562" v="1267" actId="20577"/>
        <pc:sldMkLst>
          <pc:docMk/>
          <pc:sldMk cId="1799281034" sldId="276"/>
        </pc:sldMkLst>
        <pc:graphicFrameChg chg="mod">
          <ac:chgData name="Harcourt, Karen" userId="054d8dbf-39f3-42ce-bd82-29f0f13cc2e0" providerId="ADAL" clId="{47A56AD0-99A7-41F0-B03B-FE1A34006789}" dt="2022-12-02T07:35:23.562" v="1267" actId="20577"/>
          <ac:graphicFrameMkLst>
            <pc:docMk/>
            <pc:sldMk cId="1799281034" sldId="276"/>
            <ac:graphicFrameMk id="4" creationId="{5EF7A6DF-7F86-4BA9-8423-CB2D46B6F931}"/>
          </ac:graphicFrameMkLst>
        </pc:graphicFrameChg>
      </pc:sldChg>
      <pc:sldChg chg="modSp mod">
        <pc:chgData name="Harcourt, Karen" userId="054d8dbf-39f3-42ce-bd82-29f0f13cc2e0" providerId="ADAL" clId="{47A56AD0-99A7-41F0-B03B-FE1A34006789}" dt="2022-12-09T14:20:38.515" v="2037" actId="20577"/>
        <pc:sldMkLst>
          <pc:docMk/>
          <pc:sldMk cId="2869278606" sldId="277"/>
        </pc:sldMkLst>
        <pc:spChg chg="mod">
          <ac:chgData name="Harcourt, Karen" userId="054d8dbf-39f3-42ce-bd82-29f0f13cc2e0" providerId="ADAL" clId="{47A56AD0-99A7-41F0-B03B-FE1A34006789}" dt="2022-12-09T14:20:38.515" v="2037" actId="20577"/>
          <ac:spMkLst>
            <pc:docMk/>
            <pc:sldMk cId="2869278606" sldId="277"/>
            <ac:spMk id="3" creationId="{AF652148-0906-4F65-AE49-9ECF6861C3C6}"/>
          </ac:spMkLst>
        </pc:spChg>
      </pc:sldChg>
      <pc:sldChg chg="del">
        <pc:chgData name="Harcourt, Karen" userId="054d8dbf-39f3-42ce-bd82-29f0f13cc2e0" providerId="ADAL" clId="{47A56AD0-99A7-41F0-B03B-FE1A34006789}" dt="2022-11-17T16:13:47.739" v="593" actId="2696"/>
        <pc:sldMkLst>
          <pc:docMk/>
          <pc:sldMk cId="2610830828" sldId="278"/>
        </pc:sldMkLst>
      </pc:sldChg>
      <pc:sldChg chg="del">
        <pc:chgData name="Harcourt, Karen" userId="054d8dbf-39f3-42ce-bd82-29f0f13cc2e0" providerId="ADAL" clId="{47A56AD0-99A7-41F0-B03B-FE1A34006789}" dt="2022-12-09T11:41:12.649" v="2013" actId="2696"/>
        <pc:sldMkLst>
          <pc:docMk/>
          <pc:sldMk cId="839764911" sldId="279"/>
        </pc:sldMkLst>
      </pc:sldChg>
      <pc:sldChg chg="add">
        <pc:chgData name="Harcourt, Karen" userId="054d8dbf-39f3-42ce-bd82-29f0f13cc2e0" providerId="ADAL" clId="{47A56AD0-99A7-41F0-B03B-FE1A34006789}" dt="2022-12-09T11:39:42.493" v="2012"/>
        <pc:sldMkLst>
          <pc:docMk/>
          <pc:sldMk cId="519687479" sldId="280"/>
        </pc:sldMkLst>
      </pc:sldChg>
      <pc:sldChg chg="del">
        <pc:chgData name="Harcourt, Karen" userId="054d8dbf-39f3-42ce-bd82-29f0f13cc2e0" providerId="ADAL" clId="{47A56AD0-99A7-41F0-B03B-FE1A34006789}" dt="2022-12-09T11:39:36.805" v="2011" actId="2696"/>
        <pc:sldMkLst>
          <pc:docMk/>
          <pc:sldMk cId="1135945172" sldId="280"/>
        </pc:sldMkLst>
      </pc:sldChg>
      <pc:sldChg chg="modAnim">
        <pc:chgData name="Harcourt, Karen" userId="054d8dbf-39f3-42ce-bd82-29f0f13cc2e0" providerId="ADAL" clId="{47A56AD0-99A7-41F0-B03B-FE1A34006789}" dt="2022-11-03T10:12:46.042" v="148"/>
        <pc:sldMkLst>
          <pc:docMk/>
          <pc:sldMk cId="3527176250" sldId="281"/>
        </pc:sldMkLst>
      </pc:sldChg>
      <pc:sldChg chg="modSp mod modAnim">
        <pc:chgData name="Harcourt, Karen" userId="054d8dbf-39f3-42ce-bd82-29f0f13cc2e0" providerId="ADAL" clId="{47A56AD0-99A7-41F0-B03B-FE1A34006789}" dt="2022-12-01T12:39:11.746" v="1245" actId="20577"/>
        <pc:sldMkLst>
          <pc:docMk/>
          <pc:sldMk cId="2107677496" sldId="283"/>
        </pc:sldMkLst>
        <pc:spChg chg="mod">
          <ac:chgData name="Harcourt, Karen" userId="054d8dbf-39f3-42ce-bd82-29f0f13cc2e0" providerId="ADAL" clId="{47A56AD0-99A7-41F0-B03B-FE1A34006789}" dt="2022-12-01T12:39:11.746" v="1245" actId="20577"/>
          <ac:spMkLst>
            <pc:docMk/>
            <pc:sldMk cId="2107677496" sldId="283"/>
            <ac:spMk id="3" creationId="{002F919D-B3FE-4169-BA45-7FF4E770B76D}"/>
          </ac:spMkLst>
        </pc:spChg>
      </pc:sldChg>
      <pc:sldChg chg="modAnim">
        <pc:chgData name="Harcourt, Karen" userId="054d8dbf-39f3-42ce-bd82-29f0f13cc2e0" providerId="ADAL" clId="{47A56AD0-99A7-41F0-B03B-FE1A34006789}" dt="2022-11-03T10:18:12.710" v="152"/>
        <pc:sldMkLst>
          <pc:docMk/>
          <pc:sldMk cId="2806786415" sldId="284"/>
        </pc:sldMkLst>
      </pc:sldChg>
      <pc:sldChg chg="modAnim">
        <pc:chgData name="Harcourt, Karen" userId="054d8dbf-39f3-42ce-bd82-29f0f13cc2e0" providerId="ADAL" clId="{47A56AD0-99A7-41F0-B03B-FE1A34006789}" dt="2022-11-03T10:17:43.325" v="151"/>
        <pc:sldMkLst>
          <pc:docMk/>
          <pc:sldMk cId="1023063881" sldId="285"/>
        </pc:sldMkLst>
      </pc:sldChg>
      <pc:sldChg chg="modAnim">
        <pc:chgData name="Harcourt, Karen" userId="054d8dbf-39f3-42ce-bd82-29f0f13cc2e0" providerId="ADAL" clId="{47A56AD0-99A7-41F0-B03B-FE1A34006789}" dt="2022-11-03T10:15:26.403" v="150"/>
        <pc:sldMkLst>
          <pc:docMk/>
          <pc:sldMk cId="4108797248" sldId="287"/>
        </pc:sldMkLst>
      </pc:sldChg>
      <pc:sldChg chg="del">
        <pc:chgData name="Harcourt, Karen" userId="054d8dbf-39f3-42ce-bd82-29f0f13cc2e0" providerId="ADAL" clId="{47A56AD0-99A7-41F0-B03B-FE1A34006789}" dt="2022-11-23T09:57:38.244" v="756" actId="2696"/>
        <pc:sldMkLst>
          <pc:docMk/>
          <pc:sldMk cId="584013147" sldId="289"/>
        </pc:sldMkLst>
      </pc:sldChg>
      <pc:sldChg chg="modSp mod">
        <pc:chgData name="Harcourt, Karen" userId="054d8dbf-39f3-42ce-bd82-29f0f13cc2e0" providerId="ADAL" clId="{47A56AD0-99A7-41F0-B03B-FE1A34006789}" dt="2022-11-04T14:48:12.058" v="210" actId="20577"/>
        <pc:sldMkLst>
          <pc:docMk/>
          <pc:sldMk cId="2700327423" sldId="290"/>
        </pc:sldMkLst>
        <pc:spChg chg="mod">
          <ac:chgData name="Harcourt, Karen" userId="054d8dbf-39f3-42ce-bd82-29f0f13cc2e0" providerId="ADAL" clId="{47A56AD0-99A7-41F0-B03B-FE1A34006789}" dt="2022-11-04T14:48:12.058" v="210" actId="20577"/>
          <ac:spMkLst>
            <pc:docMk/>
            <pc:sldMk cId="2700327423" sldId="290"/>
            <ac:spMk id="3" creationId="{E3CCBC65-5CA2-4B57-9F68-C433789DA950}"/>
          </ac:spMkLst>
        </pc:spChg>
      </pc:sldChg>
      <pc:sldChg chg="modSp mod">
        <pc:chgData name="Harcourt, Karen" userId="054d8dbf-39f3-42ce-bd82-29f0f13cc2e0" providerId="ADAL" clId="{47A56AD0-99A7-41F0-B03B-FE1A34006789}" dt="2022-12-08T14:07:43.149" v="1939" actId="20577"/>
        <pc:sldMkLst>
          <pc:docMk/>
          <pc:sldMk cId="2779410954" sldId="296"/>
        </pc:sldMkLst>
        <pc:spChg chg="mod">
          <ac:chgData name="Harcourt, Karen" userId="054d8dbf-39f3-42ce-bd82-29f0f13cc2e0" providerId="ADAL" clId="{47A56AD0-99A7-41F0-B03B-FE1A34006789}" dt="2022-12-08T14:07:43.149" v="1939" actId="20577"/>
          <ac:spMkLst>
            <pc:docMk/>
            <pc:sldMk cId="2779410954" sldId="296"/>
            <ac:spMk id="3" creationId="{F2A41A18-9B25-4430-ACA9-D11FCA86B556}"/>
          </ac:spMkLst>
        </pc:spChg>
      </pc:sldChg>
      <pc:sldChg chg="modSp mod modAnim">
        <pc:chgData name="Harcourt, Karen" userId="054d8dbf-39f3-42ce-bd82-29f0f13cc2e0" providerId="ADAL" clId="{47A56AD0-99A7-41F0-B03B-FE1A34006789}" dt="2022-11-24T11:47:38.292" v="1188" actId="27636"/>
        <pc:sldMkLst>
          <pc:docMk/>
          <pc:sldMk cId="594185136" sldId="298"/>
        </pc:sldMkLst>
        <pc:spChg chg="mod">
          <ac:chgData name="Harcourt, Karen" userId="054d8dbf-39f3-42ce-bd82-29f0f13cc2e0" providerId="ADAL" clId="{47A56AD0-99A7-41F0-B03B-FE1A34006789}" dt="2022-11-24T11:47:38.292" v="1188" actId="27636"/>
          <ac:spMkLst>
            <pc:docMk/>
            <pc:sldMk cId="594185136" sldId="298"/>
            <ac:spMk id="3" creationId="{753BBC23-1EA3-4698-8BF9-D84BF84B30FD}"/>
          </ac:spMkLst>
        </pc:spChg>
      </pc:sldChg>
      <pc:sldChg chg="modAnim">
        <pc:chgData name="Harcourt, Karen" userId="054d8dbf-39f3-42ce-bd82-29f0f13cc2e0" providerId="ADAL" clId="{47A56AD0-99A7-41F0-B03B-FE1A34006789}" dt="2022-11-03T10:18:58.733" v="153"/>
        <pc:sldMkLst>
          <pc:docMk/>
          <pc:sldMk cId="2976566706" sldId="299"/>
        </pc:sldMkLst>
      </pc:sldChg>
      <pc:sldChg chg="modSp mod modAnim">
        <pc:chgData name="Harcourt, Karen" userId="054d8dbf-39f3-42ce-bd82-29f0f13cc2e0" providerId="ADAL" clId="{47A56AD0-99A7-41F0-B03B-FE1A34006789}" dt="2022-11-24T11:46:18.991" v="1128" actId="27636"/>
        <pc:sldMkLst>
          <pc:docMk/>
          <pc:sldMk cId="2708554490" sldId="300"/>
        </pc:sldMkLst>
        <pc:spChg chg="mod">
          <ac:chgData name="Harcourt, Karen" userId="054d8dbf-39f3-42ce-bd82-29f0f13cc2e0" providerId="ADAL" clId="{47A56AD0-99A7-41F0-B03B-FE1A34006789}" dt="2022-11-24T11:46:18.991" v="1128" actId="27636"/>
          <ac:spMkLst>
            <pc:docMk/>
            <pc:sldMk cId="2708554490" sldId="300"/>
            <ac:spMk id="3" creationId="{F4C0E3E6-2E86-4A2B-B2B5-F010FA7CDAC9}"/>
          </ac:spMkLst>
        </pc:spChg>
      </pc:sldChg>
      <pc:sldChg chg="modSp mod modAnim">
        <pc:chgData name="Harcourt, Karen" userId="054d8dbf-39f3-42ce-bd82-29f0f13cc2e0" providerId="ADAL" clId="{47A56AD0-99A7-41F0-B03B-FE1A34006789}" dt="2022-11-23T09:59:02.246" v="838" actId="20577"/>
        <pc:sldMkLst>
          <pc:docMk/>
          <pc:sldMk cId="2463393900" sldId="303"/>
        </pc:sldMkLst>
        <pc:spChg chg="mod">
          <ac:chgData name="Harcourt, Karen" userId="054d8dbf-39f3-42ce-bd82-29f0f13cc2e0" providerId="ADAL" clId="{47A56AD0-99A7-41F0-B03B-FE1A34006789}" dt="2022-11-23T09:59:02.246" v="838" actId="20577"/>
          <ac:spMkLst>
            <pc:docMk/>
            <pc:sldMk cId="2463393900" sldId="303"/>
            <ac:spMk id="3" creationId="{E58B98CE-2B06-43D8-ADFC-E42A6412A68C}"/>
          </ac:spMkLst>
        </pc:spChg>
      </pc:sldChg>
      <pc:sldChg chg="modAnim">
        <pc:chgData name="Harcourt, Karen" userId="054d8dbf-39f3-42ce-bd82-29f0f13cc2e0" providerId="ADAL" clId="{47A56AD0-99A7-41F0-B03B-FE1A34006789}" dt="2022-11-03T10:20:00.428" v="158"/>
        <pc:sldMkLst>
          <pc:docMk/>
          <pc:sldMk cId="1959726355" sldId="304"/>
        </pc:sldMkLst>
      </pc:sldChg>
      <pc:sldChg chg="modAnim">
        <pc:chgData name="Harcourt, Karen" userId="054d8dbf-39f3-42ce-bd82-29f0f13cc2e0" providerId="ADAL" clId="{47A56AD0-99A7-41F0-B03B-FE1A34006789}" dt="2022-11-03T10:20:57.365" v="163"/>
        <pc:sldMkLst>
          <pc:docMk/>
          <pc:sldMk cId="901095798" sldId="306"/>
        </pc:sldMkLst>
      </pc:sldChg>
      <pc:sldChg chg="modSp del mod modAnim">
        <pc:chgData name="Harcourt, Karen" userId="054d8dbf-39f3-42ce-bd82-29f0f13cc2e0" providerId="ADAL" clId="{47A56AD0-99A7-41F0-B03B-FE1A34006789}" dt="2022-11-24T11:54:31.391" v="1221" actId="2696"/>
        <pc:sldMkLst>
          <pc:docMk/>
          <pc:sldMk cId="1459962708" sldId="308"/>
        </pc:sldMkLst>
        <pc:spChg chg="mod">
          <ac:chgData name="Harcourt, Karen" userId="054d8dbf-39f3-42ce-bd82-29f0f13cc2e0" providerId="ADAL" clId="{47A56AD0-99A7-41F0-B03B-FE1A34006789}" dt="2022-11-23T10:12:36.716" v="1009" actId="20577"/>
          <ac:spMkLst>
            <pc:docMk/>
            <pc:sldMk cId="1459962708" sldId="308"/>
            <ac:spMk id="3" creationId="{4CE1B785-3592-4AFD-B385-6573C40F3546}"/>
          </ac:spMkLst>
        </pc:spChg>
      </pc:sldChg>
      <pc:sldChg chg="modSp mod">
        <pc:chgData name="Harcourt, Karen" userId="054d8dbf-39f3-42ce-bd82-29f0f13cc2e0" providerId="ADAL" clId="{47A56AD0-99A7-41F0-B03B-FE1A34006789}" dt="2022-11-24T13:35:23.599" v="1223" actId="255"/>
        <pc:sldMkLst>
          <pc:docMk/>
          <pc:sldMk cId="1834199695" sldId="309"/>
        </pc:sldMkLst>
        <pc:spChg chg="mod">
          <ac:chgData name="Harcourt, Karen" userId="054d8dbf-39f3-42ce-bd82-29f0f13cc2e0" providerId="ADAL" clId="{47A56AD0-99A7-41F0-B03B-FE1A34006789}" dt="2022-11-24T13:35:23.599" v="1223" actId="255"/>
          <ac:spMkLst>
            <pc:docMk/>
            <pc:sldMk cId="1834199695" sldId="309"/>
            <ac:spMk id="3" creationId="{3895B7BA-B638-42AC-A2C2-6699E8CD24BC}"/>
          </ac:spMkLst>
        </pc:spChg>
      </pc:sldChg>
      <pc:sldChg chg="modSp mod">
        <pc:chgData name="Harcourt, Karen" userId="054d8dbf-39f3-42ce-bd82-29f0f13cc2e0" providerId="ADAL" clId="{47A56AD0-99A7-41F0-B03B-FE1A34006789}" dt="2022-11-21T14:25:44.922" v="698" actId="20577"/>
        <pc:sldMkLst>
          <pc:docMk/>
          <pc:sldMk cId="0" sldId="319"/>
        </pc:sldMkLst>
        <pc:spChg chg="mod">
          <ac:chgData name="Harcourt, Karen" userId="054d8dbf-39f3-42ce-bd82-29f0f13cc2e0" providerId="ADAL" clId="{47A56AD0-99A7-41F0-B03B-FE1A34006789}" dt="2022-11-21T14:25:44.922" v="698" actId="20577"/>
          <ac:spMkLst>
            <pc:docMk/>
            <pc:sldMk cId="0" sldId="319"/>
            <ac:spMk id="3" creationId="{EF8BDA5A-9988-46B4-8763-26FA8F5E4357}"/>
          </ac:spMkLst>
        </pc:spChg>
      </pc:sldChg>
      <pc:sldChg chg="modSp mod">
        <pc:chgData name="Harcourt, Karen" userId="054d8dbf-39f3-42ce-bd82-29f0f13cc2e0" providerId="ADAL" clId="{47A56AD0-99A7-41F0-B03B-FE1A34006789}" dt="2022-11-03T09:48:21.481" v="147" actId="20577"/>
        <pc:sldMkLst>
          <pc:docMk/>
          <pc:sldMk cId="2593650055" sldId="320"/>
        </pc:sldMkLst>
        <pc:spChg chg="mod">
          <ac:chgData name="Harcourt, Karen" userId="054d8dbf-39f3-42ce-bd82-29f0f13cc2e0" providerId="ADAL" clId="{47A56AD0-99A7-41F0-B03B-FE1A34006789}" dt="2022-11-03T09:48:21.481" v="147" actId="20577"/>
          <ac:spMkLst>
            <pc:docMk/>
            <pc:sldMk cId="2593650055" sldId="320"/>
            <ac:spMk id="3" creationId="{294928A7-F639-458F-8B7C-A6E37B329412}"/>
          </ac:spMkLst>
        </pc:spChg>
      </pc:sldChg>
      <pc:sldChg chg="del">
        <pc:chgData name="Harcourt, Karen" userId="054d8dbf-39f3-42ce-bd82-29f0f13cc2e0" providerId="ADAL" clId="{47A56AD0-99A7-41F0-B03B-FE1A34006789}" dt="2022-11-23T09:55:41.985" v="699" actId="2696"/>
        <pc:sldMkLst>
          <pc:docMk/>
          <pc:sldMk cId="4187546518" sldId="321"/>
        </pc:sldMkLst>
      </pc:sldChg>
      <pc:sldChg chg="modSp mod">
        <pc:chgData name="Harcourt, Karen" userId="054d8dbf-39f3-42ce-bd82-29f0f13cc2e0" providerId="ADAL" clId="{47A56AD0-99A7-41F0-B03B-FE1A34006789}" dt="2022-12-02T07:58:56.418" v="1275" actId="207"/>
        <pc:sldMkLst>
          <pc:docMk/>
          <pc:sldMk cId="1282924857" sldId="322"/>
        </pc:sldMkLst>
        <pc:graphicFrameChg chg="mod modGraphic">
          <ac:chgData name="Harcourt, Karen" userId="054d8dbf-39f3-42ce-bd82-29f0f13cc2e0" providerId="ADAL" clId="{47A56AD0-99A7-41F0-B03B-FE1A34006789}" dt="2022-12-02T07:58:56.418" v="1275" actId="207"/>
          <ac:graphicFrameMkLst>
            <pc:docMk/>
            <pc:sldMk cId="1282924857" sldId="322"/>
            <ac:graphicFrameMk id="4" creationId="{A47EFD81-938B-4874-9ABA-29C4268B069E}"/>
          </ac:graphicFrameMkLst>
        </pc:graphicFrameChg>
      </pc:sldChg>
      <pc:sldChg chg="modSp mod modAnim">
        <pc:chgData name="Harcourt, Karen" userId="054d8dbf-39f3-42ce-bd82-29f0f13cc2e0" providerId="ADAL" clId="{47A56AD0-99A7-41F0-B03B-FE1A34006789}" dt="2022-12-08T14:13:52.164" v="1972"/>
        <pc:sldMkLst>
          <pc:docMk/>
          <pc:sldMk cId="3362954129" sldId="324"/>
        </pc:sldMkLst>
        <pc:spChg chg="mod">
          <ac:chgData name="Harcourt, Karen" userId="054d8dbf-39f3-42ce-bd82-29f0f13cc2e0" providerId="ADAL" clId="{47A56AD0-99A7-41F0-B03B-FE1A34006789}" dt="2022-11-23T09:57:06.322" v="755" actId="20577"/>
          <ac:spMkLst>
            <pc:docMk/>
            <pc:sldMk cId="3362954129" sldId="324"/>
            <ac:spMk id="3" creationId="{F5EBF8F3-F864-4756-BFD2-767E11F81A36}"/>
          </ac:spMkLst>
        </pc:spChg>
      </pc:sldChg>
      <pc:sldChg chg="del">
        <pc:chgData name="Harcourt, Karen" userId="054d8dbf-39f3-42ce-bd82-29f0f13cc2e0" providerId="ADAL" clId="{47A56AD0-99A7-41F0-B03B-FE1A34006789}" dt="2022-11-17T16:03:48.301" v="305" actId="2696"/>
        <pc:sldMkLst>
          <pc:docMk/>
          <pc:sldMk cId="692017091" sldId="329"/>
        </pc:sldMkLst>
      </pc:sldChg>
      <pc:sldChg chg="modSp mod">
        <pc:chgData name="Harcourt, Karen" userId="054d8dbf-39f3-42ce-bd82-29f0f13cc2e0" providerId="ADAL" clId="{47A56AD0-99A7-41F0-B03B-FE1A34006789}" dt="2022-11-24T11:49:39.920" v="1219" actId="20577"/>
        <pc:sldMkLst>
          <pc:docMk/>
          <pc:sldMk cId="995384080" sldId="330"/>
        </pc:sldMkLst>
        <pc:spChg chg="mod">
          <ac:chgData name="Harcourt, Karen" userId="054d8dbf-39f3-42ce-bd82-29f0f13cc2e0" providerId="ADAL" clId="{47A56AD0-99A7-41F0-B03B-FE1A34006789}" dt="2022-11-24T11:49:39.920" v="1219" actId="20577"/>
          <ac:spMkLst>
            <pc:docMk/>
            <pc:sldMk cId="995384080" sldId="330"/>
            <ac:spMk id="3" creationId="{1B1F1489-E054-4412-B84B-D6D67ABD31B7}"/>
          </ac:spMkLst>
        </pc:spChg>
      </pc:sldChg>
      <pc:sldChg chg="modAnim">
        <pc:chgData name="Harcourt, Karen" userId="054d8dbf-39f3-42ce-bd82-29f0f13cc2e0" providerId="ADAL" clId="{47A56AD0-99A7-41F0-B03B-FE1A34006789}" dt="2022-11-03T10:20:12.068" v="160"/>
        <pc:sldMkLst>
          <pc:docMk/>
          <pc:sldMk cId="3109710594" sldId="331"/>
        </pc:sldMkLst>
      </pc:sldChg>
      <pc:sldChg chg="modAnim">
        <pc:chgData name="Harcourt, Karen" userId="054d8dbf-39f3-42ce-bd82-29f0f13cc2e0" providerId="ADAL" clId="{47A56AD0-99A7-41F0-B03B-FE1A34006789}" dt="2022-11-03T10:20:06.931" v="159"/>
        <pc:sldMkLst>
          <pc:docMk/>
          <pc:sldMk cId="449616172" sldId="332"/>
        </pc:sldMkLst>
      </pc:sldChg>
      <pc:sldChg chg="modAnim">
        <pc:chgData name="Harcourt, Karen" userId="054d8dbf-39f3-42ce-bd82-29f0f13cc2e0" providerId="ADAL" clId="{47A56AD0-99A7-41F0-B03B-FE1A34006789}" dt="2022-11-03T10:20:26.783" v="162"/>
        <pc:sldMkLst>
          <pc:docMk/>
          <pc:sldMk cId="4074465964" sldId="333"/>
        </pc:sldMkLst>
      </pc:sldChg>
      <pc:sldChg chg="modAnim">
        <pc:chgData name="Harcourt, Karen" userId="054d8dbf-39f3-42ce-bd82-29f0f13cc2e0" providerId="ADAL" clId="{47A56AD0-99A7-41F0-B03B-FE1A34006789}" dt="2022-11-03T10:21:15.846" v="164"/>
        <pc:sldMkLst>
          <pc:docMk/>
          <pc:sldMk cId="629638283" sldId="335"/>
        </pc:sldMkLst>
      </pc:sldChg>
      <pc:sldChg chg="modSp del mod modAnim">
        <pc:chgData name="Harcourt, Karen" userId="054d8dbf-39f3-42ce-bd82-29f0f13cc2e0" providerId="ADAL" clId="{47A56AD0-99A7-41F0-B03B-FE1A34006789}" dt="2022-11-24T11:55:15.838" v="1222" actId="2696"/>
        <pc:sldMkLst>
          <pc:docMk/>
          <pc:sldMk cId="3592295511" sldId="336"/>
        </pc:sldMkLst>
        <pc:spChg chg="mod">
          <ac:chgData name="Harcourt, Karen" userId="054d8dbf-39f3-42ce-bd82-29f0f13cc2e0" providerId="ADAL" clId="{47A56AD0-99A7-41F0-B03B-FE1A34006789}" dt="2022-11-17T16:07:00.393" v="575" actId="27636"/>
          <ac:spMkLst>
            <pc:docMk/>
            <pc:sldMk cId="3592295511" sldId="336"/>
            <ac:spMk id="3" creationId="{03624D27-87BE-4D02-89D6-A96D1DFA9187}"/>
          </ac:spMkLst>
        </pc:spChg>
      </pc:sldChg>
      <pc:sldChg chg="del">
        <pc:chgData name="Harcourt, Karen" userId="054d8dbf-39f3-42ce-bd82-29f0f13cc2e0" providerId="ADAL" clId="{47A56AD0-99A7-41F0-B03B-FE1A34006789}" dt="2022-12-08T14:10:49.945" v="1971" actId="2696"/>
        <pc:sldMkLst>
          <pc:docMk/>
          <pc:sldMk cId="1270414498" sldId="339"/>
        </pc:sldMkLst>
      </pc:sldChg>
      <pc:sldChg chg="modAnim">
        <pc:chgData name="Harcourt, Karen" userId="054d8dbf-39f3-42ce-bd82-29f0f13cc2e0" providerId="ADAL" clId="{47A56AD0-99A7-41F0-B03B-FE1A34006789}" dt="2022-11-03T10:19:41.426" v="156"/>
        <pc:sldMkLst>
          <pc:docMk/>
          <pc:sldMk cId="1595612818" sldId="340"/>
        </pc:sldMkLst>
      </pc:sldChg>
      <pc:sldChg chg="modSp modAnim">
        <pc:chgData name="Harcourt, Karen" userId="054d8dbf-39f3-42ce-bd82-29f0f13cc2e0" providerId="ADAL" clId="{47A56AD0-99A7-41F0-B03B-FE1A34006789}" dt="2022-12-08T14:09:14.256" v="1970" actId="20577"/>
        <pc:sldMkLst>
          <pc:docMk/>
          <pc:sldMk cId="4062788994" sldId="341"/>
        </pc:sldMkLst>
        <pc:spChg chg="mod">
          <ac:chgData name="Harcourt, Karen" userId="054d8dbf-39f3-42ce-bd82-29f0f13cc2e0" providerId="ADAL" clId="{47A56AD0-99A7-41F0-B03B-FE1A34006789}" dt="2022-12-08T14:09:14.256" v="1970" actId="20577"/>
          <ac:spMkLst>
            <pc:docMk/>
            <pc:sldMk cId="4062788994" sldId="341"/>
            <ac:spMk id="3" creationId="{39DE4EB0-E240-4770-AB2D-91E4A4230EEA}"/>
          </ac:spMkLst>
        </pc:spChg>
      </pc:sldChg>
      <pc:sldChg chg="modSp mod">
        <pc:chgData name="Harcourt, Karen" userId="054d8dbf-39f3-42ce-bd82-29f0f13cc2e0" providerId="ADAL" clId="{47A56AD0-99A7-41F0-B03B-FE1A34006789}" dt="2022-12-02T08:00:01.996" v="1281" actId="20577"/>
        <pc:sldMkLst>
          <pc:docMk/>
          <pc:sldMk cId="461908127" sldId="345"/>
        </pc:sldMkLst>
        <pc:spChg chg="mod">
          <ac:chgData name="Harcourt, Karen" userId="054d8dbf-39f3-42ce-bd82-29f0f13cc2e0" providerId="ADAL" clId="{47A56AD0-99A7-41F0-B03B-FE1A34006789}" dt="2022-12-02T08:00:01.996" v="1281" actId="20577"/>
          <ac:spMkLst>
            <pc:docMk/>
            <pc:sldMk cId="461908127" sldId="345"/>
            <ac:spMk id="3" creationId="{FC064FE9-40B6-446B-846B-4F8A537726E4}"/>
          </ac:spMkLst>
        </pc:spChg>
      </pc:sldChg>
      <pc:sldChg chg="modSp new mod">
        <pc:chgData name="Harcourt, Karen" userId="054d8dbf-39f3-42ce-bd82-29f0f13cc2e0" providerId="ADAL" clId="{47A56AD0-99A7-41F0-B03B-FE1A34006789}" dt="2022-11-17T16:07:36.270" v="579"/>
        <pc:sldMkLst>
          <pc:docMk/>
          <pc:sldMk cId="4148704226" sldId="347"/>
        </pc:sldMkLst>
        <pc:spChg chg="mod">
          <ac:chgData name="Harcourt, Karen" userId="054d8dbf-39f3-42ce-bd82-29f0f13cc2e0" providerId="ADAL" clId="{47A56AD0-99A7-41F0-B03B-FE1A34006789}" dt="2022-11-17T16:07:36.270" v="579"/>
          <ac:spMkLst>
            <pc:docMk/>
            <pc:sldMk cId="4148704226" sldId="347"/>
            <ac:spMk id="3" creationId="{CCAEF100-5263-4468-A73C-B765ED937634}"/>
          </ac:spMkLst>
        </pc:spChg>
      </pc:sldChg>
      <pc:sldChg chg="modSp add del mod">
        <pc:chgData name="Harcourt, Karen" userId="054d8dbf-39f3-42ce-bd82-29f0f13cc2e0" providerId="ADAL" clId="{47A56AD0-99A7-41F0-B03B-FE1A34006789}" dt="2022-12-09T11:19:29.028" v="1987" actId="2696"/>
        <pc:sldMkLst>
          <pc:docMk/>
          <pc:sldMk cId="765984885" sldId="348"/>
        </pc:sldMkLst>
        <pc:spChg chg="del">
          <ac:chgData name="Harcourt, Karen" userId="054d8dbf-39f3-42ce-bd82-29f0f13cc2e0" providerId="ADAL" clId="{47A56AD0-99A7-41F0-B03B-FE1A34006789}" dt="2022-11-17T16:12:23.054" v="584" actId="22"/>
          <ac:spMkLst>
            <pc:docMk/>
            <pc:sldMk cId="765984885" sldId="348"/>
            <ac:spMk id="3" creationId="{C3FEAB57-21C7-4E97-8C8A-718A602CF522}"/>
          </ac:spMkLst>
        </pc:spChg>
        <pc:spChg chg="mod">
          <ac:chgData name="Harcourt, Karen" userId="054d8dbf-39f3-42ce-bd82-29f0f13cc2e0" providerId="ADAL" clId="{47A56AD0-99A7-41F0-B03B-FE1A34006789}" dt="2022-11-17T16:08:39.605" v="581" actId="27636"/>
          <ac:spMkLst>
            <pc:docMk/>
            <pc:sldMk cId="765984885" sldId="348"/>
            <ac:spMk id="39939" creationId="{567F351E-BD60-46C6-88E7-7110B0487141}"/>
          </ac:spMkLst>
        </pc:spChg>
        <pc:picChg chg="add mod ord modCrop">
          <ac:chgData name="Harcourt, Karen" userId="054d8dbf-39f3-42ce-bd82-29f0f13cc2e0" providerId="ADAL" clId="{47A56AD0-99A7-41F0-B03B-FE1A34006789}" dt="2022-11-17T16:13:21.184" v="592" actId="14100"/>
          <ac:picMkLst>
            <pc:docMk/>
            <pc:sldMk cId="765984885" sldId="348"/>
            <ac:picMk id="5" creationId="{EA4FB3EB-BF89-47FD-AD5D-1ED3F66B1A89}"/>
          </ac:picMkLst>
        </pc:picChg>
      </pc:sldChg>
      <pc:sldChg chg="add">
        <pc:chgData name="Harcourt, Karen" userId="054d8dbf-39f3-42ce-bd82-29f0f13cc2e0" providerId="ADAL" clId="{47A56AD0-99A7-41F0-B03B-FE1A34006789}" dt="2022-11-24T11:54:00.329" v="1220"/>
        <pc:sldMkLst>
          <pc:docMk/>
          <pc:sldMk cId="1059261488" sldId="349"/>
        </pc:sldMkLst>
      </pc:sldChg>
      <pc:sldChg chg="add">
        <pc:chgData name="Harcourt, Karen" userId="054d8dbf-39f3-42ce-bd82-29f0f13cc2e0" providerId="ADAL" clId="{47A56AD0-99A7-41F0-B03B-FE1A34006789}" dt="2022-12-08T13:52:53.792" v="1625"/>
        <pc:sldMkLst>
          <pc:docMk/>
          <pc:sldMk cId="2933129369" sldId="350"/>
        </pc:sldMkLst>
      </pc:sldChg>
      <pc:sldChg chg="modSp new del mod modAnim">
        <pc:chgData name="Harcourt, Karen" userId="054d8dbf-39f3-42ce-bd82-29f0f13cc2e0" providerId="ADAL" clId="{47A56AD0-99A7-41F0-B03B-FE1A34006789}" dt="2022-12-08T13:49:47.755" v="1618" actId="2696"/>
        <pc:sldMkLst>
          <pc:docMk/>
          <pc:sldMk cId="3261742542" sldId="350"/>
        </pc:sldMkLst>
        <pc:spChg chg="mod">
          <ac:chgData name="Harcourt, Karen" userId="054d8dbf-39f3-42ce-bd82-29f0f13cc2e0" providerId="ADAL" clId="{47A56AD0-99A7-41F0-B03B-FE1A34006789}" dt="2022-12-08T13:45:31.217" v="1302" actId="20577"/>
          <ac:spMkLst>
            <pc:docMk/>
            <pc:sldMk cId="3261742542" sldId="350"/>
            <ac:spMk id="2" creationId="{974C5714-351A-4CAC-BD52-1C2FE95F9BBD}"/>
          </ac:spMkLst>
        </pc:spChg>
        <pc:spChg chg="mod">
          <ac:chgData name="Harcourt, Karen" userId="054d8dbf-39f3-42ce-bd82-29f0f13cc2e0" providerId="ADAL" clId="{47A56AD0-99A7-41F0-B03B-FE1A34006789}" dt="2022-12-08T13:48:47.333" v="1616" actId="20577"/>
          <ac:spMkLst>
            <pc:docMk/>
            <pc:sldMk cId="3261742542" sldId="350"/>
            <ac:spMk id="3" creationId="{F32F4235-8D12-43F8-B108-B9CF58B06EF9}"/>
          </ac:spMkLst>
        </pc:spChg>
      </pc:sldChg>
      <pc:sldChg chg="add del">
        <pc:chgData name="Harcourt, Karen" userId="054d8dbf-39f3-42ce-bd82-29f0f13cc2e0" providerId="ADAL" clId="{47A56AD0-99A7-41F0-B03B-FE1A34006789}" dt="2022-12-08T13:51:00.458" v="1622" actId="2696"/>
        <pc:sldMkLst>
          <pc:docMk/>
          <pc:sldMk cId="3577512813" sldId="350"/>
        </pc:sldMkLst>
      </pc:sldChg>
      <pc:sldChg chg="add del">
        <pc:chgData name="Harcourt, Karen" userId="054d8dbf-39f3-42ce-bd82-29f0f13cc2e0" providerId="ADAL" clId="{47A56AD0-99A7-41F0-B03B-FE1A34006789}" dt="2022-12-08T13:52:45.328" v="1624" actId="2696"/>
        <pc:sldMkLst>
          <pc:docMk/>
          <pc:sldMk cId="3659491024" sldId="350"/>
        </pc:sldMkLst>
      </pc:sldChg>
      <pc:sldChg chg="modSp new mod">
        <pc:chgData name="Harcourt, Karen" userId="054d8dbf-39f3-42ce-bd82-29f0f13cc2e0" providerId="ADAL" clId="{47A56AD0-99A7-41F0-B03B-FE1A34006789}" dt="2022-12-08T14:01:11.833" v="1806" actId="113"/>
        <pc:sldMkLst>
          <pc:docMk/>
          <pc:sldMk cId="1583046170" sldId="351"/>
        </pc:sldMkLst>
        <pc:spChg chg="mod">
          <ac:chgData name="Harcourt, Karen" userId="054d8dbf-39f3-42ce-bd82-29f0f13cc2e0" providerId="ADAL" clId="{47A56AD0-99A7-41F0-B03B-FE1A34006789}" dt="2022-12-08T13:56:42.495" v="1659" actId="20577"/>
          <ac:spMkLst>
            <pc:docMk/>
            <pc:sldMk cId="1583046170" sldId="351"/>
            <ac:spMk id="2" creationId="{EFFD40AF-2967-4E8A-B1E5-5FC0C0D0985C}"/>
          </ac:spMkLst>
        </pc:spChg>
        <pc:spChg chg="mod">
          <ac:chgData name="Harcourt, Karen" userId="054d8dbf-39f3-42ce-bd82-29f0f13cc2e0" providerId="ADAL" clId="{47A56AD0-99A7-41F0-B03B-FE1A34006789}" dt="2022-12-08T14:01:11.833" v="1806" actId="113"/>
          <ac:spMkLst>
            <pc:docMk/>
            <pc:sldMk cId="1583046170" sldId="351"/>
            <ac:spMk id="3" creationId="{B51ABA34-4F6C-41E2-AACC-49CA7B9AD0D0}"/>
          </ac:spMkLst>
        </pc:spChg>
      </pc:sldChg>
      <pc:sldChg chg="addSp delSp modSp new mod">
        <pc:chgData name="Harcourt, Karen" userId="054d8dbf-39f3-42ce-bd82-29f0f13cc2e0" providerId="ADAL" clId="{47A56AD0-99A7-41F0-B03B-FE1A34006789}" dt="2022-12-09T11:18:57.043" v="1986" actId="14100"/>
        <pc:sldMkLst>
          <pc:docMk/>
          <pc:sldMk cId="1126982299" sldId="352"/>
        </pc:sldMkLst>
        <pc:spChg chg="del">
          <ac:chgData name="Harcourt, Karen" userId="054d8dbf-39f3-42ce-bd82-29f0f13cc2e0" providerId="ADAL" clId="{47A56AD0-99A7-41F0-B03B-FE1A34006789}" dt="2022-12-09T11:17:37.100" v="1974" actId="22"/>
          <ac:spMkLst>
            <pc:docMk/>
            <pc:sldMk cId="1126982299" sldId="352"/>
            <ac:spMk id="3" creationId="{47765C24-955C-4C42-ACD5-18F85D9FA0BF}"/>
          </ac:spMkLst>
        </pc:spChg>
        <pc:picChg chg="add mod ord modCrop">
          <ac:chgData name="Harcourt, Karen" userId="054d8dbf-39f3-42ce-bd82-29f0f13cc2e0" providerId="ADAL" clId="{47A56AD0-99A7-41F0-B03B-FE1A34006789}" dt="2022-12-09T11:18:57.043" v="1986" actId="14100"/>
          <ac:picMkLst>
            <pc:docMk/>
            <pc:sldMk cId="1126982299" sldId="352"/>
            <ac:picMk id="5" creationId="{10536434-A81C-47CB-9F23-F3A8A1CA35CD}"/>
          </ac:picMkLst>
        </pc:picChg>
      </pc:sldChg>
      <pc:sldChg chg="addSp delSp modSp new mod">
        <pc:chgData name="Harcourt, Karen" userId="054d8dbf-39f3-42ce-bd82-29f0f13cc2e0" providerId="ADAL" clId="{47A56AD0-99A7-41F0-B03B-FE1A34006789}" dt="2022-12-09T11:34:28.644" v="1999" actId="14100"/>
        <pc:sldMkLst>
          <pc:docMk/>
          <pc:sldMk cId="2334979038" sldId="353"/>
        </pc:sldMkLst>
        <pc:spChg chg="del">
          <ac:chgData name="Harcourt, Karen" userId="054d8dbf-39f3-42ce-bd82-29f0f13cc2e0" providerId="ADAL" clId="{47A56AD0-99A7-41F0-B03B-FE1A34006789}" dt="2022-12-09T11:33:37.556" v="1989" actId="22"/>
          <ac:spMkLst>
            <pc:docMk/>
            <pc:sldMk cId="2334979038" sldId="353"/>
            <ac:spMk id="3" creationId="{E59D9E03-31A2-410C-A049-C8D8A84B82B2}"/>
          </ac:spMkLst>
        </pc:spChg>
        <pc:picChg chg="add mod ord modCrop">
          <ac:chgData name="Harcourt, Karen" userId="054d8dbf-39f3-42ce-bd82-29f0f13cc2e0" providerId="ADAL" clId="{47A56AD0-99A7-41F0-B03B-FE1A34006789}" dt="2022-12-09T11:34:28.644" v="1999" actId="14100"/>
          <ac:picMkLst>
            <pc:docMk/>
            <pc:sldMk cId="2334979038" sldId="353"/>
            <ac:picMk id="5" creationId="{11478D5C-55AB-4225-A4AC-2C937EA73088}"/>
          </ac:picMkLst>
        </pc:picChg>
      </pc:sldChg>
      <pc:sldChg chg="addSp delSp modSp new mod">
        <pc:chgData name="Harcourt, Karen" userId="054d8dbf-39f3-42ce-bd82-29f0f13cc2e0" providerId="ADAL" clId="{47A56AD0-99A7-41F0-B03B-FE1A34006789}" dt="2022-12-09T11:37:35.587" v="2010" actId="14100"/>
        <pc:sldMkLst>
          <pc:docMk/>
          <pc:sldMk cId="2789138929" sldId="354"/>
        </pc:sldMkLst>
        <pc:spChg chg="del">
          <ac:chgData name="Harcourt, Karen" userId="054d8dbf-39f3-42ce-bd82-29f0f13cc2e0" providerId="ADAL" clId="{47A56AD0-99A7-41F0-B03B-FE1A34006789}" dt="2022-12-09T11:36:57.145" v="2001" actId="22"/>
          <ac:spMkLst>
            <pc:docMk/>
            <pc:sldMk cId="2789138929" sldId="354"/>
            <ac:spMk id="3" creationId="{8A0EB508-2F1E-47BC-9E78-16C0B925AD26}"/>
          </ac:spMkLst>
        </pc:spChg>
        <pc:picChg chg="add mod ord modCrop">
          <ac:chgData name="Harcourt, Karen" userId="054d8dbf-39f3-42ce-bd82-29f0f13cc2e0" providerId="ADAL" clId="{47A56AD0-99A7-41F0-B03B-FE1A34006789}" dt="2022-12-09T11:37:35.587" v="2010" actId="14100"/>
          <ac:picMkLst>
            <pc:docMk/>
            <pc:sldMk cId="2789138929" sldId="354"/>
            <ac:picMk id="5" creationId="{2D0E388D-1A1C-4C1B-A876-E6E3BBA53B82}"/>
          </ac:picMkLst>
        </pc:picChg>
      </pc:sldChg>
      <pc:sldChg chg="modSp new mod">
        <pc:chgData name="Harcourt, Karen" userId="054d8dbf-39f3-42ce-bd82-29f0f13cc2e0" providerId="ADAL" clId="{47A56AD0-99A7-41F0-B03B-FE1A34006789}" dt="2022-12-09T14:37:04.891" v="2890" actId="20577"/>
        <pc:sldMkLst>
          <pc:docMk/>
          <pc:sldMk cId="1067745191" sldId="355"/>
        </pc:sldMkLst>
        <pc:spChg chg="mod">
          <ac:chgData name="Harcourt, Karen" userId="054d8dbf-39f3-42ce-bd82-29f0f13cc2e0" providerId="ADAL" clId="{47A56AD0-99A7-41F0-B03B-FE1A34006789}" dt="2022-12-09T14:23:48.863" v="2056" actId="20577"/>
          <ac:spMkLst>
            <pc:docMk/>
            <pc:sldMk cId="1067745191" sldId="355"/>
            <ac:spMk id="2" creationId="{E207FD9B-847E-455B-ABF3-154EAB394B20}"/>
          </ac:spMkLst>
        </pc:spChg>
        <pc:spChg chg="mod">
          <ac:chgData name="Harcourt, Karen" userId="054d8dbf-39f3-42ce-bd82-29f0f13cc2e0" providerId="ADAL" clId="{47A56AD0-99A7-41F0-B03B-FE1A34006789}" dt="2022-12-09T14:37:04.891" v="2890" actId="20577"/>
          <ac:spMkLst>
            <pc:docMk/>
            <pc:sldMk cId="1067745191" sldId="355"/>
            <ac:spMk id="3" creationId="{63FC8CEA-14AB-458D-ADAA-4791F067D9B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77115-9876-46B6-80D3-14CEF811AFC1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9BBAF-B28C-4C6B-9BBB-F4E19D1A890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486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01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2240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773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FBE37-7C92-4747-97F9-E423B50995F3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475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2E21D-4A48-4F8B-957C-CD2F280DA29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62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644343-58DA-4179-86DB-173AE6A6CCA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833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05275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4875" y="1600200"/>
            <a:ext cx="4105275" cy="391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D8A58-B795-47F4-BFBE-0D421645380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75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4D16E-35BE-4CB8-8265-FB3D7294066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1466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31694-8601-43E1-B53C-D01C6D90B11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663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831A8-46A2-4916-B870-53B24CD7ADD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66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5DB7B-F6B7-41BE-A098-BB62585946F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99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450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2C2DB-D47E-47A0-9705-8551FD1EFC8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340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CD972-7F69-4FF6-AD34-8E0EEC33D1F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344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2419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2419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764AC-DEDA-40B6-A1B0-34E53D0BB46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28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371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822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933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277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246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859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9148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199C4-2739-4682-91B4-753B80D36F66}" type="datetimeFigureOut">
              <a:rPr lang="en-GB" smtClean="0"/>
              <a:t>06/03/2025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D01A7-5B1A-4813-902A-8180219CFD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613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62950" cy="391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srgbClr val="000000"/>
              </a:solidFill>
              <a:ea typeface="ＭＳ Ｐゴシック" pitchFamily="48" charset="-128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altLang="en-US" dirty="0">
              <a:solidFill>
                <a:srgbClr val="000000"/>
              </a:solidFill>
              <a:ea typeface="ＭＳ Ｐゴシック" pitchFamily="48" charset="-128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7E19FF9-5587-4F92-82D4-B190F958D6EA}" type="slidenum">
              <a:rPr lang="en-US" altLang="en-US">
                <a:solidFill>
                  <a:srgbClr val="000000"/>
                </a:solidFill>
                <a:ea typeface="ＭＳ Ｐゴシック" pitchFamily="48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  <a:ea typeface="ＭＳ Ｐゴシック" pitchFamily="48" charset="-128"/>
            </a:endParaRP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pic>
        <p:nvPicPr>
          <p:cNvPr id="1031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5"/>
          <a:stretch>
            <a:fillRect/>
          </a:stretch>
        </p:blipFill>
        <p:spPr bwMode="auto">
          <a:xfrm>
            <a:off x="0" y="0"/>
            <a:ext cx="92075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21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33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33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33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33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33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styorkshire.police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styorkshire.police.uk/contact-u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52600"/>
            <a:ext cx="7772400" cy="1470025"/>
          </a:xfrm>
        </p:spPr>
        <p:txBody>
          <a:bodyPr/>
          <a:lstStyle/>
          <a:p>
            <a:pPr marL="385763" algn="l" eaLnBrk="1" hangingPunct="1"/>
            <a:r>
              <a:rPr lang="en-US" altLang="en-US" sz="6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Clare’s Law</a:t>
            </a:r>
            <a:br>
              <a:rPr lang="en-US" altLang="en-US" sz="6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 Violence Disclosure Scheme (DVDS)</a:t>
            </a:r>
            <a:br>
              <a:rPr lang="en-US" alt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60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0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3861048"/>
            <a:ext cx="9036496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85763">
              <a:spcBef>
                <a:spcPct val="20000"/>
              </a:spcBef>
              <a:buChar char="•"/>
              <a:defRPr sz="3200">
                <a:solidFill>
                  <a:srgbClr val="330099"/>
                </a:solidFill>
                <a:latin typeface="Arial" charset="0"/>
              </a:defRPr>
            </a:lvl1pPr>
            <a:lvl2pPr marL="576263" indent="-285750">
              <a:spcBef>
                <a:spcPct val="20000"/>
              </a:spcBef>
              <a:buChar char="–"/>
              <a:defRPr sz="2800">
                <a:solidFill>
                  <a:srgbClr val="330099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330099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330099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3300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00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00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00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0099"/>
                </a:solidFill>
                <a:latin typeface="Arial" charset="0"/>
              </a:defRPr>
            </a:lvl9pPr>
          </a:lstStyle>
          <a:p>
            <a:pPr fontAlgn="base">
              <a:spcAft>
                <a:spcPct val="0"/>
              </a:spcAft>
              <a:buFontTx/>
              <a:buNone/>
            </a:pPr>
            <a:endParaRPr lang="en-US" altLang="en-US" sz="2800" dirty="0">
              <a:solidFill>
                <a:srgbClr val="669900"/>
              </a:solidFill>
              <a:latin typeface="Arial Narrow" pitchFamily="34" charset="0"/>
              <a:ea typeface="ＭＳ Ｐゴシック" pitchFamily="48" charset="-128"/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0" y="6051550"/>
          <a:ext cx="29241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2695951" imgH="533474" progId="Paint.Picture">
                  <p:embed/>
                </p:oleObj>
              </mc:Choice>
              <mc:Fallback>
                <p:oleObj name="Bitmap Image" r:id="rId2" imgW="2695951" imgH="533474" progId="Paint.Picture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051550"/>
                        <a:ext cx="292417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3FD8407A-D7D7-4C89-B1A3-FD84B3C27A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843576"/>
            <a:ext cx="1944216" cy="984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8829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F1489-E054-4412-B84B-D6D67ABD3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25963"/>
          </a:xfrm>
        </p:spPr>
        <p:txBody>
          <a:bodyPr/>
          <a:lstStyle/>
          <a:p>
            <a:pPr marL="5715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research report is created outlining any relevant offences that have been found in the research:</a:t>
            </a:r>
          </a:p>
          <a:p>
            <a:pPr indent="-2857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of offence</a:t>
            </a:r>
          </a:p>
          <a:p>
            <a:pPr indent="-2857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Offence</a:t>
            </a:r>
          </a:p>
          <a:p>
            <a:pPr indent="-2857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Victim</a:t>
            </a:r>
          </a:p>
          <a:p>
            <a:pPr indent="-2857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 (Modus Operandi)</a:t>
            </a:r>
          </a:p>
          <a:p>
            <a:pPr indent="-285750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</a:t>
            </a:r>
          </a:p>
        </p:txBody>
      </p:sp>
    </p:spTree>
    <p:extLst>
      <p:ext uri="{BB962C8B-B14F-4D97-AF65-F5344CB8AC3E}">
        <p14:creationId xmlns:p14="http://schemas.microsoft.com/office/powerpoint/2010/main" val="995384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27974-F58A-436D-B313-135533040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F7175-384B-46D7-A14B-32E00D2E3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4006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potential victim is at risk of harm from the perpetrator, that takes into account the following factors: </a:t>
            </a:r>
          </a:p>
          <a:p>
            <a:pPr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Perpetrator</a:t>
            </a: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convictions for an offence related to domestic abuse that may be disclosed under the terms of the Rehabilitation of Offenders Act 1974</a:t>
            </a:r>
          </a:p>
          <a:p>
            <a:pPr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Perpetrator</a:t>
            </a: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serial perpetrator of domestic abuse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72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02B86-515C-4EE5-91E4-AC8756AD7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intelligence known about the previous violent and abusive offending of the perpetrator</a:t>
            </a:r>
          </a:p>
          <a:p>
            <a:pPr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concerning behaviour by the perpetrator already</a:t>
            </a: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demonstrated towards the potential victim. This may include a pattern of behaviours that indicate that the perpetrator is stalking or exercising coercive control over the potential victim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961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2F2A6-0124-4F64-82F6-D407ED5B9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4E14F-A088-4165-B979-640D5B77B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perpetrator has no convictions for an offence related to domestic abuse that may be disclosed, including spent convictions</a:t>
            </a:r>
          </a:p>
          <a:p>
            <a:pPr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no other intelligence or information that indicates that the perpetrator</a:t>
            </a: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behaviour may cause harm to the potential victim</a:t>
            </a:r>
          </a:p>
          <a:p>
            <a:pPr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is insufficient intelligence or information to register a concern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971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6123-1CF7-4FDA-B2C5-5F05DDBED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Multi-Agency Decision Making Forum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B98CE-2B06-43D8-ADFC-E42A6412A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forum meets every week. The minimum number of agencies present should be no less than three, and must consist of at least the police, probation service and WDDAS 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GB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multi-agency decision-making forum make the final decision on whether there is a need for disclosure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393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C77ED-8508-41E1-A549-0BDEB808A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forum decide: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GB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disclose or not to disclose</a:t>
            </a:r>
          </a:p>
          <a:p>
            <a:pPr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exactly wording of the disclosure</a:t>
            </a:r>
          </a:p>
          <a:p>
            <a:pPr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the disclosure will be made to and how the disclosure should be made</a:t>
            </a:r>
          </a:p>
          <a:p>
            <a:pPr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will make the disclosure</a:t>
            </a:r>
          </a:p>
          <a:p>
            <a:pPr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of the perpetrator</a:t>
            </a:r>
          </a:p>
          <a:p>
            <a:pPr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to the victim</a:t>
            </a: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46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EE6D3-6301-4956-8865-7259F533D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Clare’s Law - 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A1EBE-8786-456B-B121-C3EE6CA7A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disclosure is made, then the person receiving the disclosure must receive the following information:</a:t>
            </a:r>
          </a:p>
          <a:p>
            <a:pPr>
              <a:defRPr/>
            </a:pPr>
            <a:r>
              <a:rPr lang="en-GB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disclosure must only be used for the purpose for which it has been shared i.e. in order to safeguard </a:t>
            </a:r>
          </a:p>
          <a:p>
            <a:pPr>
              <a:defRPr/>
            </a:pPr>
            <a:r>
              <a:rPr lang="en-GB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person to whom the disclosure is made will be asked to sign that they agree that the information is confidential and they will not disclose this information further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109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04AF9-7948-412A-AE45-E91FC2400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20888"/>
            <a:ext cx="8435280" cy="3705275"/>
          </a:xfrm>
        </p:spPr>
        <p:txBody>
          <a:bodyPr/>
          <a:lstStyle/>
          <a:p>
            <a:pPr marL="0" indent="0">
              <a:buNone/>
            </a:pPr>
            <a:r>
              <a:rPr lang="en-GB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no time should written correspondence concerning the specifics of the disclosure be sent out or left with the applicant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5232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AEBC-80E4-43FD-BF57-9DCE9C64D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Clare’s Law –                 Non-disclosure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F3DF8-102C-4864-9EAC-E21F45187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Know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decision not to disclose plus the rationale should be recorded 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GB" sz="3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7765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D806F-C331-4D82-AEF5-883E51F6C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02634"/>
          </a:xfrm>
        </p:spPr>
        <p:txBody>
          <a:bodyPr>
            <a:normAutofit fontScale="70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sz="36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Ask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GB" sz="3600" b="1" u="sng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highly recommended that the applicant should be told in person, via a safe telephone number if appropriate, as any written correspondence or a home visit has the potential to put them</a:t>
            </a:r>
            <a:r>
              <a:rPr lang="en-GB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more risk. Even though there is no information to disclose they should remain vigilant and report any future concerns.  In Wakefield it is usually a police officer wherever possible but other professionals can speak to the applicant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GB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GB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contact also presents an opportunity to provide safeguarding information and sign-posting to relevant support services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9638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D5D31-7FAD-417C-BA8B-1345BF00B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000" y="332656"/>
            <a:ext cx="8229600" cy="1143000"/>
          </a:xfrm>
        </p:spPr>
        <p:txBody>
          <a:bodyPr>
            <a:norm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7CB00-A6E3-4DBA-891A-E7D2A7912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75656"/>
            <a:ext cx="8229600" cy="4650507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Domestic Violence Disclosure Scheme (DVDS) is known as, and more commonly referred to as, “Clare’s Law”  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endParaRPr lang="en-GB" altLang="en-US" dirty="0"/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2009, 4 months after ending 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 relationship, Clare Wood 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murdered at her home address in 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Salford by her ex-partner George Appleton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endParaRPr lang="en-GB" altLang="en-US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7462AE-ADD4-4DE6-A11D-211D54E8F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780928"/>
            <a:ext cx="2185368" cy="1640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76707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24D27-87BE-4D02-89D6-A96D1DFA9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Clare’s Law cases are now discussed at a weekly meeting.</a:t>
            </a:r>
          </a:p>
          <a:p>
            <a:pPr eaLnBrk="1" hangingPunct="1"/>
            <a:endParaRPr lang="en-GB" alt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Clare’s Law cases which are authorised are allocated to adult safeguarding for disclosure.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261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0B015-009C-47A1-888D-829E408F8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Clare’s Law Wakefield Statistics </a:t>
            </a:r>
            <a:r>
              <a:rPr lang="en-GB" sz="27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(previous year in brackets)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873802-14D6-439E-9C1B-83C0A57F0D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295098"/>
              </p:ext>
            </p:extLst>
          </p:nvPr>
        </p:nvGraphicFramePr>
        <p:xfrm>
          <a:off x="457200" y="1805780"/>
          <a:ext cx="8363273" cy="4143497"/>
        </p:xfrm>
        <a:graphic>
          <a:graphicData uri="http://schemas.openxmlformats.org/drawingml/2006/table">
            <a:tbl>
              <a:tblPr/>
              <a:tblGrid>
                <a:gridCol w="1679587">
                  <a:extLst>
                    <a:ext uri="{9D8B030D-6E8A-4147-A177-3AD203B41FA5}">
                      <a16:colId xmlns:a16="http://schemas.microsoft.com/office/drawing/2014/main" val="3060319505"/>
                    </a:ext>
                  </a:extLst>
                </a:gridCol>
                <a:gridCol w="1825164">
                  <a:extLst>
                    <a:ext uri="{9D8B030D-6E8A-4147-A177-3AD203B41FA5}">
                      <a16:colId xmlns:a16="http://schemas.microsoft.com/office/drawing/2014/main" val="3302702005"/>
                    </a:ext>
                  </a:extLst>
                </a:gridCol>
                <a:gridCol w="1119064">
                  <a:extLst>
                    <a:ext uri="{9D8B030D-6E8A-4147-A177-3AD203B41FA5}">
                      <a16:colId xmlns:a16="http://schemas.microsoft.com/office/drawing/2014/main" val="1277850182"/>
                    </a:ext>
                  </a:extLst>
                </a:gridCol>
                <a:gridCol w="1825164">
                  <a:extLst>
                    <a:ext uri="{9D8B030D-6E8A-4147-A177-3AD203B41FA5}">
                      <a16:colId xmlns:a16="http://schemas.microsoft.com/office/drawing/2014/main" val="3853306236"/>
                    </a:ext>
                  </a:extLst>
                </a:gridCol>
                <a:gridCol w="1914294">
                  <a:extLst>
                    <a:ext uri="{9D8B030D-6E8A-4147-A177-3AD203B41FA5}">
                      <a16:colId xmlns:a16="http://schemas.microsoft.com/office/drawing/2014/main" val="3475240017"/>
                    </a:ext>
                  </a:extLst>
                </a:gridCol>
              </a:tblGrid>
              <a:tr h="163228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Month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2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No. Right to Ask Requests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No. Right to Ask Disclosures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No. Right to Know Requests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No. Right to Know Disclosures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944871"/>
                  </a:ext>
                </a:extLst>
              </a:tr>
              <a:tr h="50224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Jan 2022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2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99 (88)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46 (42)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64 (63)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29 (36)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086570"/>
                  </a:ext>
                </a:extLst>
              </a:tr>
              <a:tr h="50224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Feb 2022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2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104 (66)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50 (30)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96 (65)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51 (41)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340503"/>
                  </a:ext>
                </a:extLst>
              </a:tr>
              <a:tr h="50224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Mar 2022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2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89 (67)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46 (32)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110 (85) 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effectLst/>
                        </a:rPr>
                        <a:t>52 (47)</a:t>
                      </a: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492917"/>
                  </a:ext>
                </a:extLst>
              </a:tr>
              <a:tr h="50224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Qtrly TOTAL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2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292 (221)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142 (104)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270 (213)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132 (124)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668876"/>
                  </a:ext>
                </a:extLst>
              </a:tr>
              <a:tr h="502242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YTD TOTAL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292 (221)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142 (104)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270 (213)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effectLst/>
                        </a:rPr>
                        <a:t>132 (124)</a:t>
                      </a:r>
                      <a:endParaRPr lang="en-GB" dirty="0">
                        <a:effectLst/>
                      </a:endParaRPr>
                    </a:p>
                  </a:txBody>
                  <a:tcPr marL="68580" marR="6858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964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970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7FD9B-847E-455B-ABF3-154EAB394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Abbreviations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C8CEA-14AB-458D-ADAA-4791F067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38661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CYPS 			Children and Young Peoples Service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DASH			Domestic Abuse, Stalking, Harassment 				and Honour Based Violence risk checklist	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			Daily Risk Assessment Meeting	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IDVA			Independent Domestic Violence Advisor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IOM			Integrated Offender Management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MARAC		Multi Agency Risk Assessment Conference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			Modus Operandi (particular way/method of doing 			something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ONS			Office of National Statistics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PNC			Police National Computer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PND			Police National Database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SWYPFT		South West Yorkshire Partnership 					Foundation Trust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ViSOR			Violent and Sexual Offender Register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WDDAS		Wakefield District Domestic Abuse Service</a:t>
            </a:r>
          </a:p>
          <a:p>
            <a:pPr marL="0" indent="0">
              <a:buNone/>
            </a:pP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WDH			Wakefield District Housing</a:t>
            </a:r>
          </a:p>
        </p:txBody>
      </p:sp>
    </p:spTree>
    <p:extLst>
      <p:ext uri="{BB962C8B-B14F-4D97-AF65-F5344CB8AC3E}">
        <p14:creationId xmlns:p14="http://schemas.microsoft.com/office/powerpoint/2010/main" val="10677451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E72AE-A2BC-4485-BA5C-9017D8E65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 of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BE7D3-EAF1-4889-880D-33526899E7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Wakefield District Domestic Abuse Service</a:t>
            </a:r>
            <a:r>
              <a:rPr lang="en-GB" altLang="en-US" sz="3200" dirty="0"/>
              <a:t> </a:t>
            </a:r>
            <a:r>
              <a:rPr lang="en-GB" alt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0800 915 1561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 Yorkshire Police website 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www.westyorkshire.police.uk</a:t>
            </a: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23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7EE87F8C-E466-4A8A-A78B-1B7F293CAEC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60" t="-64" r="17892" b="24797"/>
          <a:stretch>
            <a:fillRect/>
          </a:stretch>
        </p:blipFill>
        <p:spPr bwMode="auto">
          <a:xfrm>
            <a:off x="6421080" y="404664"/>
            <a:ext cx="2213159" cy="21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82B9F6-997B-4263-81E7-98EA12107D31}"/>
              </a:ext>
            </a:extLst>
          </p:cNvPr>
          <p:cNvSpPr txBox="1"/>
          <p:nvPr/>
        </p:nvSpPr>
        <p:spPr>
          <a:xfrm>
            <a:off x="509761" y="188640"/>
            <a:ext cx="568863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her death, her family 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discovered  that George had 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history of violence 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towards women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GB" altLang="en-US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Clare’s father, Michael Brown campaigned to allow people to establish if their new partner has a violent past and in March 2014, Clare’s Law was rolled out across all 43 police forces in England and Wales</a:t>
            </a:r>
          </a:p>
        </p:txBody>
      </p:sp>
    </p:spTree>
    <p:extLst>
      <p:ext uri="{BB962C8B-B14F-4D97-AF65-F5344CB8AC3E}">
        <p14:creationId xmlns:p14="http://schemas.microsoft.com/office/powerpoint/2010/main" val="147377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CBA1D-9996-4C97-838A-90C268A4E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 introduction of Domestic Abuse Act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2CA2F-F63C-497A-B37F-5CE8C2867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Clare’s Law is now on a statutory footing</a:t>
            </a:r>
          </a:p>
          <a:p>
            <a:pPr marL="0" indent="0">
              <a:buNone/>
              <a:defRPr/>
            </a:pPr>
            <a:endParaRPr lang="en-GB" alt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places a duty on the police to have regard to the guidance</a:t>
            </a:r>
          </a:p>
          <a:p>
            <a:pPr>
              <a:defRPr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increases public awareness</a:t>
            </a:r>
          </a:p>
          <a:p>
            <a:pPr>
              <a:defRPr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consistently applied across the country</a:t>
            </a:r>
          </a:p>
          <a:p>
            <a:pPr>
              <a:defRPr/>
            </a:pPr>
            <a:r>
              <a:rPr lang="en-GB" altLang="en-US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applications </a:t>
            </a:r>
          </a:p>
          <a:p>
            <a:pPr marL="0" indent="0">
              <a:buNone/>
              <a:defRPr/>
            </a:pPr>
            <a:endParaRPr lang="en-GB" altLang="en-US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656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37E4A-B8D4-4EFE-86C2-131A65CC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pathways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0E3E6-2E86-4A2B-B2B5-F010FA7CD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2 pathways to starting the Clare’s Law process: </a:t>
            </a:r>
          </a:p>
          <a:p>
            <a:pPr marL="0" indent="0">
              <a:buNone/>
              <a:defRPr/>
            </a:pPr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Ask </a:t>
            </a: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is triggered by a member of the public (victim or a third party e.g. parent, neighbour or friend) applying to the police for a disclosure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Know </a:t>
            </a:r>
            <a:r>
              <a:rPr lang="en-GB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triggered by the police and can be requested by professional bodies making a proactive decision to disclose information to protect a potential victim</a:t>
            </a:r>
            <a:endParaRPr lang="en-GB" sz="3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55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ADACC-AB55-4B13-A0E7-81F10C386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Route and Time Scales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BBC23-1EA3-4698-8BF9-D84BF84B3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40560"/>
          </a:xfrm>
        </p:spPr>
        <p:txBody>
          <a:bodyPr>
            <a:normAutofit fontScale="85000" lnSpcReduction="20000"/>
          </a:bodyPr>
          <a:lstStyle/>
          <a:p>
            <a:r>
              <a:rPr lang="en-GB" sz="3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Applications can be made by males or females over the age of 16 in heterosexual or same-sex relationships</a:t>
            </a:r>
            <a:endParaRPr lang="en-GB" sz="3500" b="0" i="0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5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500" b="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Visit police station, phone 101 </a:t>
            </a:r>
            <a:r>
              <a:rPr lang="en-GB" sz="3500" b="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www.westyorkshire.police.uk/contact-us</a:t>
            </a:r>
            <a:r>
              <a:rPr lang="en-GB" sz="3500" b="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3500" b="0" i="0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500" b="0" i="0" dirty="0">
                <a:solidFill>
                  <a:srgbClr val="7030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999 for emergencies</a:t>
            </a:r>
          </a:p>
          <a:p>
            <a:endParaRPr lang="en-GB" sz="3500" b="0" i="0" dirty="0">
              <a:solidFill>
                <a:srgbClr val="7030A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35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applications in Wakefield since April 2021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4185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F5AF3-4A1E-458D-9C1D-42B93E3FA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1 – Make contact with the police, who will take details and run initial checks, conduct initial risk assessment</a:t>
            </a:r>
          </a:p>
          <a:p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2 – Face-to-face meeting to complete application (within 10 days of initial contact)</a:t>
            </a:r>
          </a:p>
        </p:txBody>
      </p:sp>
    </p:spTree>
    <p:extLst>
      <p:ext uri="{BB962C8B-B14F-4D97-AF65-F5344CB8AC3E}">
        <p14:creationId xmlns:p14="http://schemas.microsoft.com/office/powerpoint/2010/main" val="159561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E4EB0-E240-4770-AB2D-91E4A4230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rmAutofit fontScale="92500" lnSpcReduction="20000"/>
          </a:bodyPr>
          <a:lstStyle/>
          <a:p>
            <a:r>
              <a:rPr lang="en-GB" sz="35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3 – Multi-agency meeting to decide whether to disclose and what to disclose</a:t>
            </a:r>
          </a:p>
          <a:p>
            <a:endParaRPr lang="en-GB" sz="35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5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4 – Disclosure (if a third party applied, they may not receive the information. It will go to the victim or the person who is in the best position to protect the victim from abuse)</a:t>
            </a:r>
          </a:p>
          <a:p>
            <a:pPr marL="0" indent="0">
              <a:buNone/>
            </a:pPr>
            <a:endParaRPr lang="en-GB" sz="35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5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aim is for the whole process to take no longer than 35 days</a:t>
            </a:r>
          </a:p>
          <a:p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78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73ACF-269B-4EBE-B8C0-23AC3571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conducted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9314A-5A93-4B75-A490-AEA4AAAD7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GB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minimum standard of checks are: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Police National Computer (PNC)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Police National Database (PND)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ViSOR – Violent and Sex Offender Register (if the subject has a ViSOR marker on the Police National Computer)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intelligence systems</a:t>
            </a:r>
          </a:p>
          <a:p>
            <a:pPr marL="5715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715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8556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orking For You Powerpoint Presentation">
  <a:themeElements>
    <a:clrScheme name="Working For You Powerpoint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orking For You Powerpoint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Working For You Powerpoint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king For You Powerpoint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king For You Powerpoint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king For You Powerpoint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king For You Powerpoint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king For You Powerpoint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king For You Powerpoint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king For You Powerpoint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king For You Powerpoint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king For You Powerpoint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king For You Powerpoint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king For You Powerpoint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fddde6-4c5f-4e6a-b73d-4fa7eec40ed7">
      <Terms xmlns="http://schemas.microsoft.com/office/infopath/2007/PartnerControls"/>
    </lcf76f155ced4ddcb4097134ff3c332f>
    <TaxCatchAll xmlns="faf191fb-21d8-4fea-9148-7bca53c980d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A4EBFC3E9006489D8AA42EF1070670" ma:contentTypeVersion="15" ma:contentTypeDescription="Create a new document." ma:contentTypeScope="" ma:versionID="37987620520b4cb8046d27ecce5b1385">
  <xsd:schema xmlns:xsd="http://www.w3.org/2001/XMLSchema" xmlns:xs="http://www.w3.org/2001/XMLSchema" xmlns:p="http://schemas.microsoft.com/office/2006/metadata/properties" xmlns:ns2="c8fddde6-4c5f-4e6a-b73d-4fa7eec40ed7" xmlns:ns3="faf191fb-21d8-4fea-9148-7bca53c980d7" targetNamespace="http://schemas.microsoft.com/office/2006/metadata/properties" ma:root="true" ma:fieldsID="c2dbe22d4a0e559dd3864f183976e0a1" ns2:_="" ns3:_="">
    <xsd:import namespace="c8fddde6-4c5f-4e6a-b73d-4fa7eec40ed7"/>
    <xsd:import namespace="faf191fb-21d8-4fea-9148-7bca53c980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fddde6-4c5f-4e6a-b73d-4fa7eec40e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0797a0e-5026-480d-971d-550050c801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f191fb-21d8-4fea-9148-7bca53c980d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ba0fcee-fdcc-4bf6-a3ca-a97a6f881f0b}" ma:internalName="TaxCatchAll" ma:showField="CatchAllData" ma:web="faf191fb-21d8-4fea-9148-7bca53c980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0890D3-11F1-464B-805E-A6268322D803}">
  <ds:schemaRefs>
    <ds:schemaRef ds:uri="http://schemas.microsoft.com/office/2006/metadata/properties"/>
    <ds:schemaRef ds:uri="http://schemas.microsoft.com/office/infopath/2007/PartnerControls"/>
    <ds:schemaRef ds:uri="c8fddde6-4c5f-4e6a-b73d-4fa7eec40ed7"/>
    <ds:schemaRef ds:uri="faf191fb-21d8-4fea-9148-7bca53c980d7"/>
  </ds:schemaRefs>
</ds:datastoreItem>
</file>

<file path=customXml/itemProps2.xml><?xml version="1.0" encoding="utf-8"?>
<ds:datastoreItem xmlns:ds="http://schemas.openxmlformats.org/officeDocument/2006/customXml" ds:itemID="{B00DEEEB-C6B4-46B8-A39C-7023A58207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fddde6-4c5f-4e6a-b73d-4fa7eec40ed7"/>
    <ds:schemaRef ds:uri="faf191fb-21d8-4fea-9148-7bca53c980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1E6117-261F-4868-8D65-3E3324D751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1224</Words>
  <Application>Microsoft Office PowerPoint</Application>
  <PresentationFormat>On-screen Show (4:3)</PresentationFormat>
  <Paragraphs>145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Arial Narrow</vt:lpstr>
      <vt:lpstr>Calibri</vt:lpstr>
      <vt:lpstr>Wingdings 3</vt:lpstr>
      <vt:lpstr>Office Theme</vt:lpstr>
      <vt:lpstr>Working For You Powerpoint Presentation</vt:lpstr>
      <vt:lpstr>Bitmap Image</vt:lpstr>
      <vt:lpstr>Clare’s Law Domestic Violence Disclosure Scheme (DVDS)  </vt:lpstr>
      <vt:lpstr>Introduction</vt:lpstr>
      <vt:lpstr>PowerPoint Presentation</vt:lpstr>
      <vt:lpstr>Since introduction of Domestic Abuse Act 2021</vt:lpstr>
      <vt:lpstr>Two pathways</vt:lpstr>
      <vt:lpstr>Application Route and Time Scales</vt:lpstr>
      <vt:lpstr>PowerPoint Presentation</vt:lpstr>
      <vt:lpstr>PowerPoint Presentation</vt:lpstr>
      <vt:lpstr>Research conducted</vt:lpstr>
      <vt:lpstr>PowerPoint Presentation</vt:lpstr>
      <vt:lpstr>Concern</vt:lpstr>
      <vt:lpstr>PowerPoint Presentation</vt:lpstr>
      <vt:lpstr>No Concern</vt:lpstr>
      <vt:lpstr>Multi-Agency Decision Making Forum</vt:lpstr>
      <vt:lpstr>PowerPoint Presentation</vt:lpstr>
      <vt:lpstr>Clare’s Law - Disclosure</vt:lpstr>
      <vt:lpstr>PowerPoint Presentation</vt:lpstr>
      <vt:lpstr>Clare’s Law –                 Non-disclosure</vt:lpstr>
      <vt:lpstr>PowerPoint Presentation</vt:lpstr>
      <vt:lpstr>PowerPoint Presentation</vt:lpstr>
      <vt:lpstr>Clare’s Law Wakefield Statistics (previous year in brackets)</vt:lpstr>
      <vt:lpstr>Abbreviations</vt:lpstr>
      <vt:lpstr>Sources of Support</vt:lpstr>
    </vt:vector>
  </TitlesOfParts>
  <Company>Wakefield MDC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– Arial Narrow 60pts</dc:title>
  <dc:creator>Wakefield Council</dc:creator>
  <cp:lastModifiedBy>Adele Clark</cp:lastModifiedBy>
  <cp:revision>18</cp:revision>
  <cp:lastPrinted>2023-01-12T13:03:21Z</cp:lastPrinted>
  <dcterms:created xsi:type="dcterms:W3CDTF">2016-11-11T08:22:43Z</dcterms:created>
  <dcterms:modified xsi:type="dcterms:W3CDTF">2025-03-06T10:57:20Z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0x01010042A4EBFC3E9006489D8AA42EF1070670</vt:lpwstr>
  </property>
</Properties>
</file>