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5"/>
    <p:sldMasterId id="2147483799" r:id="rId6"/>
  </p:sldMasterIdLst>
  <p:notesMasterIdLst>
    <p:notesMasterId r:id="rId17"/>
  </p:notesMasterIdLst>
  <p:handoutMasterIdLst>
    <p:handoutMasterId r:id="rId18"/>
  </p:handoutMasterIdLst>
  <p:sldIdLst>
    <p:sldId id="745" r:id="rId7"/>
    <p:sldId id="746" r:id="rId8"/>
    <p:sldId id="750" r:id="rId9"/>
    <p:sldId id="754" r:id="rId10"/>
    <p:sldId id="747" r:id="rId11"/>
    <p:sldId id="752" r:id="rId12"/>
    <p:sldId id="749" r:id="rId13"/>
    <p:sldId id="751" r:id="rId14"/>
    <p:sldId id="753" r:id="rId15"/>
    <p:sldId id="755" r:id="rId16"/>
  </p:sldIdLst>
  <p:sldSz cx="9144000" cy="6858000" type="screen4x3"/>
  <p:notesSz cx="6797675" cy="9926638"/>
  <p:defaultTextStyle>
    <a:defPPr>
      <a:defRPr lang="en-GB"/>
    </a:defPPr>
    <a:lvl1pPr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1pPr>
    <a:lvl2pPr marL="4572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2pPr>
    <a:lvl3pPr marL="9144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3pPr>
    <a:lvl4pPr marL="13716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4pPr>
    <a:lvl5pPr marL="1828800" algn="l" rtl="0" eaLnBrk="0" fontAlgn="base" hangingPunct="0">
      <a:spcBef>
        <a:spcPct val="0"/>
      </a:spcBef>
      <a:spcAft>
        <a:spcPct val="0"/>
      </a:spcAft>
      <a:defRPr kern="1200">
        <a:solidFill>
          <a:schemeClr val="tx1"/>
        </a:solidFill>
        <a:latin typeface="Arial" charset="0"/>
        <a:ea typeface="ＭＳ Ｐゴシック" pitchFamily="34" charset="-128"/>
        <a:cs typeface="+mn-cs"/>
      </a:defRPr>
    </a:lvl5pPr>
    <a:lvl6pPr marL="2286000" algn="l" defTabSz="914400" rtl="0" eaLnBrk="1" latinLnBrk="0" hangingPunct="1">
      <a:defRPr kern="1200">
        <a:solidFill>
          <a:schemeClr val="tx1"/>
        </a:solidFill>
        <a:latin typeface="Arial" charset="0"/>
        <a:ea typeface="ＭＳ Ｐゴシック" pitchFamily="34" charset="-128"/>
        <a:cs typeface="+mn-cs"/>
      </a:defRPr>
    </a:lvl6pPr>
    <a:lvl7pPr marL="2743200" algn="l" defTabSz="914400" rtl="0" eaLnBrk="1" latinLnBrk="0" hangingPunct="1">
      <a:defRPr kern="1200">
        <a:solidFill>
          <a:schemeClr val="tx1"/>
        </a:solidFill>
        <a:latin typeface="Arial" charset="0"/>
        <a:ea typeface="ＭＳ Ｐゴシック" pitchFamily="34" charset="-128"/>
        <a:cs typeface="+mn-cs"/>
      </a:defRPr>
    </a:lvl7pPr>
    <a:lvl8pPr marL="3200400" algn="l" defTabSz="914400" rtl="0" eaLnBrk="1" latinLnBrk="0" hangingPunct="1">
      <a:defRPr kern="1200">
        <a:solidFill>
          <a:schemeClr val="tx1"/>
        </a:solidFill>
        <a:latin typeface="Arial" charset="0"/>
        <a:ea typeface="ＭＳ Ｐゴシック" pitchFamily="34" charset="-128"/>
        <a:cs typeface="+mn-cs"/>
      </a:defRPr>
    </a:lvl8pPr>
    <a:lvl9pPr marL="3657600" algn="l" defTabSz="914400" rtl="0" eaLnBrk="1" latinLnBrk="0" hangingPunct="1">
      <a:defRPr kern="1200">
        <a:solidFill>
          <a:schemeClr val="tx1"/>
        </a:solidFill>
        <a:latin typeface="Arial" charset="0"/>
        <a:ea typeface="ＭＳ Ｐゴシック" pitchFamily="34" charset="-128"/>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C9B2236-114A-9FC5-7EAB-84B2B10317ED}" name="Sunderland, Laura" initials="LS" userId="S::laurasunderland@wakefield.gov.uk::f169e9bb-0349-4ff6-bf38-bdc0349c0b67" providerId="AD"/>
  <p188:author id="{835356E1-2603-5AB7-B2F8-DC8DC4C4A648}" name="Joseph Wormwell" initials="JW" userId="S::jwormwell@wakefield.gov.uk::bdc7e22e-f125-492f-9a8e-dff013fe159e"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loop="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FF"/>
    <a:srgbClr val="669900"/>
    <a:srgbClr val="2F008E"/>
    <a:srgbClr val="920808"/>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CFA6EF0-D79F-42FB-8DC6-5D4D1CF96643}" v="13" dt="2025-02-24T10:46:38.65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964" autoAdjust="0"/>
    <p:restoredTop sz="94245" autoAdjust="0"/>
  </p:normalViewPr>
  <p:slideViewPr>
    <p:cSldViewPr>
      <p:cViewPr varScale="1">
        <p:scale>
          <a:sx n="71" d="100"/>
          <a:sy n="71" d="100"/>
        </p:scale>
        <p:origin x="1280" y="44"/>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notesMaster" Target="notesMasters/notesMaster1.xml"/><Relationship Id="rId25"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0.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Master" Target="slideMasters/slideMaster2.xml"/><Relationship Id="rId11" Type="http://schemas.openxmlformats.org/officeDocument/2006/relationships/slide" Target="slides/slide5.xml"/><Relationship Id="rId24" Type="http://schemas.microsoft.com/office/2015/10/relationships/revisionInfo" Target="revisionInfo.xml"/><Relationship Id="rId5" Type="http://schemas.openxmlformats.org/officeDocument/2006/relationships/slideMaster" Target="slideMasters/slideMaster1.xml"/><Relationship Id="rId15" Type="http://schemas.openxmlformats.org/officeDocument/2006/relationships/slide" Target="slides/slide9.xml"/><Relationship Id="rId23" Type="http://schemas.microsoft.com/office/2016/11/relationships/changesInfo" Target="changesInfos/changesInfo1.xml"/><Relationship Id="rId10" Type="http://schemas.openxmlformats.org/officeDocument/2006/relationships/slide" Target="slides/slide4.xml"/><Relationship Id="rId19" Type="http://schemas.openxmlformats.org/officeDocument/2006/relationships/presProps" Target="presProps.xml"/><Relationship Id="rId4" Type="http://schemas.openxmlformats.org/officeDocument/2006/relationships/customXml" Target="../customXml/item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aura Sunderland" userId="f169e9bb-0349-4ff6-bf38-bdc0349c0b67" providerId="ADAL" clId="{5CFA6EF0-D79F-42FB-8DC6-5D4D1CF96643}"/>
    <pc:docChg chg="undo custSel addSld delSld modSld sldOrd delMainMaster">
      <pc:chgData name="Laura Sunderland" userId="f169e9bb-0349-4ff6-bf38-bdc0349c0b67" providerId="ADAL" clId="{5CFA6EF0-D79F-42FB-8DC6-5D4D1CF96643}" dt="2025-02-25T08:48:22.624" v="1410" actId="2711"/>
      <pc:docMkLst>
        <pc:docMk/>
      </pc:docMkLst>
      <pc:sldChg chg="del">
        <pc:chgData name="Laura Sunderland" userId="f169e9bb-0349-4ff6-bf38-bdc0349c0b67" providerId="ADAL" clId="{5CFA6EF0-D79F-42FB-8DC6-5D4D1CF96643}" dt="2025-02-11T14:02:43.765" v="2" actId="2696"/>
        <pc:sldMkLst>
          <pc:docMk/>
          <pc:sldMk cId="0" sldId="707"/>
        </pc:sldMkLst>
      </pc:sldChg>
      <pc:sldChg chg="del">
        <pc:chgData name="Laura Sunderland" userId="f169e9bb-0349-4ff6-bf38-bdc0349c0b67" providerId="ADAL" clId="{5CFA6EF0-D79F-42FB-8DC6-5D4D1CF96643}" dt="2025-02-11T14:02:35.910" v="0" actId="2696"/>
        <pc:sldMkLst>
          <pc:docMk/>
          <pc:sldMk cId="0" sldId="711"/>
        </pc:sldMkLst>
      </pc:sldChg>
      <pc:sldChg chg="addSp delSp modSp mod">
        <pc:chgData name="Laura Sunderland" userId="f169e9bb-0349-4ff6-bf38-bdc0349c0b67" providerId="ADAL" clId="{5CFA6EF0-D79F-42FB-8DC6-5D4D1CF96643}" dt="2025-02-25T08:39:42.932" v="1270" actId="20577"/>
        <pc:sldMkLst>
          <pc:docMk/>
          <pc:sldMk cId="0" sldId="745"/>
        </pc:sldMkLst>
        <pc:spChg chg="mod">
          <ac:chgData name="Laura Sunderland" userId="f169e9bb-0349-4ff6-bf38-bdc0349c0b67" providerId="ADAL" clId="{5CFA6EF0-D79F-42FB-8DC6-5D4D1CF96643}" dt="2025-02-11T14:03:50.369" v="22" actId="20577"/>
          <ac:spMkLst>
            <pc:docMk/>
            <pc:sldMk cId="0" sldId="745"/>
            <ac:spMk id="3" creationId="{8EDFFF7C-AD07-CD7E-B51B-2E9A3BBD7B1B}"/>
          </ac:spMkLst>
        </pc:spChg>
        <pc:spChg chg="add mod">
          <ac:chgData name="Laura Sunderland" userId="f169e9bb-0349-4ff6-bf38-bdc0349c0b67" providerId="ADAL" clId="{5CFA6EF0-D79F-42FB-8DC6-5D4D1CF96643}" dt="2025-02-25T08:39:42.932" v="1270" actId="20577"/>
          <ac:spMkLst>
            <pc:docMk/>
            <pc:sldMk cId="0" sldId="745"/>
            <ac:spMk id="4" creationId="{B9B65721-F3F5-8C87-28CF-1192ACE07A4E}"/>
          </ac:spMkLst>
        </pc:spChg>
      </pc:sldChg>
      <pc:sldChg chg="modSp new mod">
        <pc:chgData name="Laura Sunderland" userId="f169e9bb-0349-4ff6-bf38-bdc0349c0b67" providerId="ADAL" clId="{5CFA6EF0-D79F-42FB-8DC6-5D4D1CF96643}" dt="2025-02-25T08:40:24.687" v="1272" actId="2711"/>
        <pc:sldMkLst>
          <pc:docMk/>
          <pc:sldMk cId="752602216" sldId="746"/>
        </pc:sldMkLst>
        <pc:spChg chg="mod">
          <ac:chgData name="Laura Sunderland" userId="f169e9bb-0349-4ff6-bf38-bdc0349c0b67" providerId="ADAL" clId="{5CFA6EF0-D79F-42FB-8DC6-5D4D1CF96643}" dt="2025-02-11T14:15:40.693" v="402" actId="20577"/>
          <ac:spMkLst>
            <pc:docMk/>
            <pc:sldMk cId="752602216" sldId="746"/>
            <ac:spMk id="2" creationId="{EF3EC1FC-9AB8-1DFB-5E14-E762623C1261}"/>
          </ac:spMkLst>
        </pc:spChg>
        <pc:spChg chg="mod">
          <ac:chgData name="Laura Sunderland" userId="f169e9bb-0349-4ff6-bf38-bdc0349c0b67" providerId="ADAL" clId="{5CFA6EF0-D79F-42FB-8DC6-5D4D1CF96643}" dt="2025-02-25T08:40:24.687" v="1272" actId="2711"/>
          <ac:spMkLst>
            <pc:docMk/>
            <pc:sldMk cId="752602216" sldId="746"/>
            <ac:spMk id="3" creationId="{9CC1D443-69AE-9624-7463-6DAFC0B0395A}"/>
          </ac:spMkLst>
        </pc:spChg>
      </pc:sldChg>
      <pc:sldChg chg="modSp new mod">
        <pc:chgData name="Laura Sunderland" userId="f169e9bb-0349-4ff6-bf38-bdc0349c0b67" providerId="ADAL" clId="{5CFA6EF0-D79F-42FB-8DC6-5D4D1CF96643}" dt="2025-02-25T08:41:06.177" v="1311" actId="20577"/>
        <pc:sldMkLst>
          <pc:docMk/>
          <pc:sldMk cId="1158770883" sldId="747"/>
        </pc:sldMkLst>
        <pc:spChg chg="mod">
          <ac:chgData name="Laura Sunderland" userId="f169e9bb-0349-4ff6-bf38-bdc0349c0b67" providerId="ADAL" clId="{5CFA6EF0-D79F-42FB-8DC6-5D4D1CF96643}" dt="2025-02-11T14:08:25.439" v="282" actId="113"/>
          <ac:spMkLst>
            <pc:docMk/>
            <pc:sldMk cId="1158770883" sldId="747"/>
            <ac:spMk id="2" creationId="{B27E3CB5-E1EE-EA00-5B04-BA55C438B21C}"/>
          </ac:spMkLst>
        </pc:spChg>
        <pc:spChg chg="mod">
          <ac:chgData name="Laura Sunderland" userId="f169e9bb-0349-4ff6-bf38-bdc0349c0b67" providerId="ADAL" clId="{5CFA6EF0-D79F-42FB-8DC6-5D4D1CF96643}" dt="2025-02-25T08:41:06.177" v="1311" actId="20577"/>
          <ac:spMkLst>
            <pc:docMk/>
            <pc:sldMk cId="1158770883" sldId="747"/>
            <ac:spMk id="3" creationId="{E46D54C8-D88C-1703-08F7-EF0C5A21D30C}"/>
          </ac:spMkLst>
        </pc:spChg>
      </pc:sldChg>
      <pc:sldChg chg="modSp new del mod ord">
        <pc:chgData name="Laura Sunderland" userId="f169e9bb-0349-4ff6-bf38-bdc0349c0b67" providerId="ADAL" clId="{5CFA6EF0-D79F-42FB-8DC6-5D4D1CF96643}" dt="2025-02-24T10:44:05.599" v="1140" actId="2696"/>
        <pc:sldMkLst>
          <pc:docMk/>
          <pc:sldMk cId="1427315814" sldId="748"/>
        </pc:sldMkLst>
        <pc:spChg chg="mod">
          <ac:chgData name="Laura Sunderland" userId="f169e9bb-0349-4ff6-bf38-bdc0349c0b67" providerId="ADAL" clId="{5CFA6EF0-D79F-42FB-8DC6-5D4D1CF96643}" dt="2025-02-24T10:33:19.005" v="792" actId="21"/>
          <ac:spMkLst>
            <pc:docMk/>
            <pc:sldMk cId="1427315814" sldId="748"/>
            <ac:spMk id="3" creationId="{5EDAE354-899D-6925-4ED3-183634080308}"/>
          </ac:spMkLst>
        </pc:spChg>
      </pc:sldChg>
      <pc:sldChg chg="modSp new mod">
        <pc:chgData name="Laura Sunderland" userId="f169e9bb-0349-4ff6-bf38-bdc0349c0b67" providerId="ADAL" clId="{5CFA6EF0-D79F-42FB-8DC6-5D4D1CF96643}" dt="2025-02-25T08:41:38.761" v="1313" actId="2711"/>
        <pc:sldMkLst>
          <pc:docMk/>
          <pc:sldMk cId="3066846077" sldId="749"/>
        </pc:sldMkLst>
        <pc:spChg chg="mod">
          <ac:chgData name="Laura Sunderland" userId="f169e9bb-0349-4ff6-bf38-bdc0349c0b67" providerId="ADAL" clId="{5CFA6EF0-D79F-42FB-8DC6-5D4D1CF96643}" dt="2025-02-11T14:10:44.476" v="355" actId="20577"/>
          <ac:spMkLst>
            <pc:docMk/>
            <pc:sldMk cId="3066846077" sldId="749"/>
            <ac:spMk id="2" creationId="{86E5D3FC-72D6-9A81-7FA0-60F45FA5C8C5}"/>
          </ac:spMkLst>
        </pc:spChg>
        <pc:spChg chg="mod">
          <ac:chgData name="Laura Sunderland" userId="f169e9bb-0349-4ff6-bf38-bdc0349c0b67" providerId="ADAL" clId="{5CFA6EF0-D79F-42FB-8DC6-5D4D1CF96643}" dt="2025-02-25T08:41:38.761" v="1313" actId="2711"/>
          <ac:spMkLst>
            <pc:docMk/>
            <pc:sldMk cId="3066846077" sldId="749"/>
            <ac:spMk id="3" creationId="{7B033F36-2A8C-D49D-BE19-010BBB8D3006}"/>
          </ac:spMkLst>
        </pc:spChg>
      </pc:sldChg>
      <pc:sldChg chg="modSp new mod">
        <pc:chgData name="Laura Sunderland" userId="f169e9bb-0349-4ff6-bf38-bdc0349c0b67" providerId="ADAL" clId="{5CFA6EF0-D79F-42FB-8DC6-5D4D1CF96643}" dt="2025-02-25T08:40:36.860" v="1273" actId="2711"/>
        <pc:sldMkLst>
          <pc:docMk/>
          <pc:sldMk cId="2064154877" sldId="750"/>
        </pc:sldMkLst>
        <pc:spChg chg="mod">
          <ac:chgData name="Laura Sunderland" userId="f169e9bb-0349-4ff6-bf38-bdc0349c0b67" providerId="ADAL" clId="{5CFA6EF0-D79F-42FB-8DC6-5D4D1CF96643}" dt="2025-02-11T14:11:19.725" v="385" actId="20577"/>
          <ac:spMkLst>
            <pc:docMk/>
            <pc:sldMk cId="2064154877" sldId="750"/>
            <ac:spMk id="2" creationId="{D6F81E1A-8C36-6DD3-9A7B-8010756FF7AD}"/>
          </ac:spMkLst>
        </pc:spChg>
        <pc:spChg chg="mod">
          <ac:chgData name="Laura Sunderland" userId="f169e9bb-0349-4ff6-bf38-bdc0349c0b67" providerId="ADAL" clId="{5CFA6EF0-D79F-42FB-8DC6-5D4D1CF96643}" dt="2025-02-25T08:40:36.860" v="1273" actId="2711"/>
          <ac:spMkLst>
            <pc:docMk/>
            <pc:sldMk cId="2064154877" sldId="750"/>
            <ac:spMk id="3" creationId="{DD82C81C-E78A-A240-3F6E-07E14336C650}"/>
          </ac:spMkLst>
        </pc:spChg>
      </pc:sldChg>
      <pc:sldChg chg="del">
        <pc:chgData name="Laura Sunderland" userId="f169e9bb-0349-4ff6-bf38-bdc0349c0b67" providerId="ADAL" clId="{5CFA6EF0-D79F-42FB-8DC6-5D4D1CF96643}" dt="2025-02-11T14:03:06.975" v="4" actId="2696"/>
        <pc:sldMkLst>
          <pc:docMk/>
          <pc:sldMk cId="3594910063" sldId="750"/>
        </pc:sldMkLst>
      </pc:sldChg>
      <pc:sldChg chg="modSp new mod">
        <pc:chgData name="Laura Sunderland" userId="f169e9bb-0349-4ff6-bf38-bdc0349c0b67" providerId="ADAL" clId="{5CFA6EF0-D79F-42FB-8DC6-5D4D1CF96643}" dt="2025-02-25T08:41:49.098" v="1314" actId="2711"/>
        <pc:sldMkLst>
          <pc:docMk/>
          <pc:sldMk cId="2140334719" sldId="751"/>
        </pc:sldMkLst>
        <pc:spChg chg="mod">
          <ac:chgData name="Laura Sunderland" userId="f169e9bb-0349-4ff6-bf38-bdc0349c0b67" providerId="ADAL" clId="{5CFA6EF0-D79F-42FB-8DC6-5D4D1CF96643}" dt="2025-02-11T14:11:41.606" v="401" actId="20577"/>
          <ac:spMkLst>
            <pc:docMk/>
            <pc:sldMk cId="2140334719" sldId="751"/>
            <ac:spMk id="2" creationId="{B720B22B-D3D1-14D8-8101-5B4BAC53C168}"/>
          </ac:spMkLst>
        </pc:spChg>
        <pc:spChg chg="mod">
          <ac:chgData name="Laura Sunderland" userId="f169e9bb-0349-4ff6-bf38-bdc0349c0b67" providerId="ADAL" clId="{5CFA6EF0-D79F-42FB-8DC6-5D4D1CF96643}" dt="2025-02-25T08:41:49.098" v="1314" actId="2711"/>
          <ac:spMkLst>
            <pc:docMk/>
            <pc:sldMk cId="2140334719" sldId="751"/>
            <ac:spMk id="3" creationId="{B98DC592-EA96-9913-6C41-7D4329B153DC}"/>
          </ac:spMkLst>
        </pc:spChg>
      </pc:sldChg>
      <pc:sldChg chg="modSp new mod">
        <pc:chgData name="Laura Sunderland" userId="f169e9bb-0349-4ff6-bf38-bdc0349c0b67" providerId="ADAL" clId="{5CFA6EF0-D79F-42FB-8DC6-5D4D1CF96643}" dt="2025-02-24T10:45:17.330" v="1153" actId="207"/>
        <pc:sldMkLst>
          <pc:docMk/>
          <pc:sldMk cId="58888560" sldId="752"/>
        </pc:sldMkLst>
        <pc:spChg chg="mod">
          <ac:chgData name="Laura Sunderland" userId="f169e9bb-0349-4ff6-bf38-bdc0349c0b67" providerId="ADAL" clId="{5CFA6EF0-D79F-42FB-8DC6-5D4D1CF96643}" dt="2025-02-11T14:17:39.972" v="426" actId="207"/>
          <ac:spMkLst>
            <pc:docMk/>
            <pc:sldMk cId="58888560" sldId="752"/>
            <ac:spMk id="2" creationId="{0CDCBA0E-E801-4A2F-2E2F-F719C36897DF}"/>
          </ac:spMkLst>
        </pc:spChg>
        <pc:spChg chg="mod">
          <ac:chgData name="Laura Sunderland" userId="f169e9bb-0349-4ff6-bf38-bdc0349c0b67" providerId="ADAL" clId="{5CFA6EF0-D79F-42FB-8DC6-5D4D1CF96643}" dt="2025-02-24T10:45:17.330" v="1153" actId="207"/>
          <ac:spMkLst>
            <pc:docMk/>
            <pc:sldMk cId="58888560" sldId="752"/>
            <ac:spMk id="3" creationId="{4C83176F-6B94-B630-BEDE-507059B4C1E1}"/>
          </ac:spMkLst>
        </pc:spChg>
      </pc:sldChg>
      <pc:sldChg chg="new del">
        <pc:chgData name="Laura Sunderland" userId="f169e9bb-0349-4ff6-bf38-bdc0349c0b67" providerId="ADAL" clId="{5CFA6EF0-D79F-42FB-8DC6-5D4D1CF96643}" dt="2025-02-11T14:15:50.181" v="404" actId="2696"/>
        <pc:sldMkLst>
          <pc:docMk/>
          <pc:sldMk cId="4008344689" sldId="752"/>
        </pc:sldMkLst>
      </pc:sldChg>
      <pc:sldChg chg="modSp new mod">
        <pc:chgData name="Laura Sunderland" userId="f169e9bb-0349-4ff6-bf38-bdc0349c0b67" providerId="ADAL" clId="{5CFA6EF0-D79F-42FB-8DC6-5D4D1CF96643}" dt="2025-02-25T08:47:19.361" v="1400" actId="207"/>
        <pc:sldMkLst>
          <pc:docMk/>
          <pc:sldMk cId="1628392139" sldId="753"/>
        </pc:sldMkLst>
        <pc:spChg chg="mod">
          <ac:chgData name="Laura Sunderland" userId="f169e9bb-0349-4ff6-bf38-bdc0349c0b67" providerId="ADAL" clId="{5CFA6EF0-D79F-42FB-8DC6-5D4D1CF96643}" dt="2025-02-11T14:20:31.606" v="496" actId="20577"/>
          <ac:spMkLst>
            <pc:docMk/>
            <pc:sldMk cId="1628392139" sldId="753"/>
            <ac:spMk id="2" creationId="{3859E4C6-63BB-19D5-3A2D-E90FC0F067D9}"/>
          </ac:spMkLst>
        </pc:spChg>
        <pc:spChg chg="mod">
          <ac:chgData name="Laura Sunderland" userId="f169e9bb-0349-4ff6-bf38-bdc0349c0b67" providerId="ADAL" clId="{5CFA6EF0-D79F-42FB-8DC6-5D4D1CF96643}" dt="2025-02-25T08:47:19.361" v="1400" actId="207"/>
          <ac:spMkLst>
            <pc:docMk/>
            <pc:sldMk cId="1628392139" sldId="753"/>
            <ac:spMk id="3" creationId="{EC7E28E3-AEB7-AD1B-33C7-7CB3BF908F84}"/>
          </ac:spMkLst>
        </pc:spChg>
      </pc:sldChg>
      <pc:sldChg chg="modSp new mod">
        <pc:chgData name="Laura Sunderland" userId="f169e9bb-0349-4ff6-bf38-bdc0349c0b67" providerId="ADAL" clId="{5CFA6EF0-D79F-42FB-8DC6-5D4D1CF96643}" dt="2025-02-25T08:40:43.215" v="1274" actId="2711"/>
        <pc:sldMkLst>
          <pc:docMk/>
          <pc:sldMk cId="119655985" sldId="754"/>
        </pc:sldMkLst>
        <pc:spChg chg="mod">
          <ac:chgData name="Laura Sunderland" userId="f169e9bb-0349-4ff6-bf38-bdc0349c0b67" providerId="ADAL" clId="{5CFA6EF0-D79F-42FB-8DC6-5D4D1CF96643}" dt="2025-02-11T14:30:20.732" v="615" actId="207"/>
          <ac:spMkLst>
            <pc:docMk/>
            <pc:sldMk cId="119655985" sldId="754"/>
            <ac:spMk id="2" creationId="{01CBDA31-B5F3-F5E0-E217-BD1E0265BD65}"/>
          </ac:spMkLst>
        </pc:spChg>
        <pc:spChg chg="mod">
          <ac:chgData name="Laura Sunderland" userId="f169e9bb-0349-4ff6-bf38-bdc0349c0b67" providerId="ADAL" clId="{5CFA6EF0-D79F-42FB-8DC6-5D4D1CF96643}" dt="2025-02-25T08:40:43.215" v="1274" actId="2711"/>
          <ac:spMkLst>
            <pc:docMk/>
            <pc:sldMk cId="119655985" sldId="754"/>
            <ac:spMk id="3" creationId="{7DE5E19B-734C-C58C-6E2C-8ADC9680600A}"/>
          </ac:spMkLst>
        </pc:spChg>
      </pc:sldChg>
      <pc:sldChg chg="modSp new mod">
        <pc:chgData name="Laura Sunderland" userId="f169e9bb-0349-4ff6-bf38-bdc0349c0b67" providerId="ADAL" clId="{5CFA6EF0-D79F-42FB-8DC6-5D4D1CF96643}" dt="2025-02-25T08:48:22.624" v="1410" actId="2711"/>
        <pc:sldMkLst>
          <pc:docMk/>
          <pc:sldMk cId="409040013" sldId="755"/>
        </pc:sldMkLst>
        <pc:spChg chg="mod">
          <ac:chgData name="Laura Sunderland" userId="f169e9bb-0349-4ff6-bf38-bdc0349c0b67" providerId="ADAL" clId="{5CFA6EF0-D79F-42FB-8DC6-5D4D1CF96643}" dt="2025-02-24T10:42:54.698" v="1132" actId="20577"/>
          <ac:spMkLst>
            <pc:docMk/>
            <pc:sldMk cId="409040013" sldId="755"/>
            <ac:spMk id="2" creationId="{9F7CD173-B618-E13C-4000-D26111F83190}"/>
          </ac:spMkLst>
        </pc:spChg>
        <pc:spChg chg="mod">
          <ac:chgData name="Laura Sunderland" userId="f169e9bb-0349-4ff6-bf38-bdc0349c0b67" providerId="ADAL" clId="{5CFA6EF0-D79F-42FB-8DC6-5D4D1CF96643}" dt="2025-02-25T08:48:22.624" v="1410" actId="2711"/>
          <ac:spMkLst>
            <pc:docMk/>
            <pc:sldMk cId="409040013" sldId="755"/>
            <ac:spMk id="3" creationId="{238CC273-78D6-4357-3DE9-AF0F6BD4A87F}"/>
          </ac:spMkLst>
        </pc:spChg>
      </pc:sldChg>
      <pc:sldChg chg="new del">
        <pc:chgData name="Laura Sunderland" userId="f169e9bb-0349-4ff6-bf38-bdc0349c0b67" providerId="ADAL" clId="{5CFA6EF0-D79F-42FB-8DC6-5D4D1CF96643}" dt="2025-02-24T10:31:45.020" v="780" actId="2696"/>
        <pc:sldMkLst>
          <pc:docMk/>
          <pc:sldMk cId="2405903995" sldId="755"/>
        </pc:sldMkLst>
      </pc:sldChg>
      <pc:sldChg chg="del">
        <pc:chgData name="Laura Sunderland" userId="f169e9bb-0349-4ff6-bf38-bdc0349c0b67" providerId="ADAL" clId="{5CFA6EF0-D79F-42FB-8DC6-5D4D1CF96643}" dt="2025-02-11T14:02:53.418" v="3" actId="2696"/>
        <pc:sldMkLst>
          <pc:docMk/>
          <pc:sldMk cId="3065318681" sldId="755"/>
        </pc:sldMkLst>
      </pc:sldChg>
      <pc:sldChg chg="del">
        <pc:chgData name="Laura Sunderland" userId="f169e9bb-0349-4ff6-bf38-bdc0349c0b67" providerId="ADAL" clId="{5CFA6EF0-D79F-42FB-8DC6-5D4D1CF96643}" dt="2025-02-11T14:02:37.716" v="1" actId="2696"/>
        <pc:sldMkLst>
          <pc:docMk/>
          <pc:sldMk cId="3097812132" sldId="759"/>
        </pc:sldMkLst>
      </pc:sldChg>
      <pc:sldChg chg="del">
        <pc:chgData name="Laura Sunderland" userId="f169e9bb-0349-4ff6-bf38-bdc0349c0b67" providerId="ADAL" clId="{5CFA6EF0-D79F-42FB-8DC6-5D4D1CF96643}" dt="2025-02-11T14:02:53.418" v="3" actId="2696"/>
        <pc:sldMkLst>
          <pc:docMk/>
          <pc:sldMk cId="2943574489" sldId="760"/>
        </pc:sldMkLst>
      </pc:sldChg>
      <pc:sldChg chg="del">
        <pc:chgData name="Laura Sunderland" userId="f169e9bb-0349-4ff6-bf38-bdc0349c0b67" providerId="ADAL" clId="{5CFA6EF0-D79F-42FB-8DC6-5D4D1CF96643}" dt="2025-02-11T14:03:06.975" v="4" actId="2696"/>
        <pc:sldMkLst>
          <pc:docMk/>
          <pc:sldMk cId="2706359205" sldId="763"/>
        </pc:sldMkLst>
      </pc:sldChg>
      <pc:sldChg chg="del">
        <pc:chgData name="Laura Sunderland" userId="f169e9bb-0349-4ff6-bf38-bdc0349c0b67" providerId="ADAL" clId="{5CFA6EF0-D79F-42FB-8DC6-5D4D1CF96643}" dt="2025-02-11T14:03:06.975" v="4" actId="2696"/>
        <pc:sldMkLst>
          <pc:docMk/>
          <pc:sldMk cId="103750061" sldId="764"/>
        </pc:sldMkLst>
      </pc:sldChg>
      <pc:sldChg chg="del">
        <pc:chgData name="Laura Sunderland" userId="f169e9bb-0349-4ff6-bf38-bdc0349c0b67" providerId="ADAL" clId="{5CFA6EF0-D79F-42FB-8DC6-5D4D1CF96643}" dt="2025-02-11T14:03:06.975" v="4" actId="2696"/>
        <pc:sldMkLst>
          <pc:docMk/>
          <pc:sldMk cId="2538676423" sldId="765"/>
        </pc:sldMkLst>
      </pc:sldChg>
      <pc:sldChg chg="del">
        <pc:chgData name="Laura Sunderland" userId="f169e9bb-0349-4ff6-bf38-bdc0349c0b67" providerId="ADAL" clId="{5CFA6EF0-D79F-42FB-8DC6-5D4D1CF96643}" dt="2025-02-11T14:02:53.418" v="3" actId="2696"/>
        <pc:sldMkLst>
          <pc:docMk/>
          <pc:sldMk cId="187774475" sldId="766"/>
        </pc:sldMkLst>
      </pc:sldChg>
      <pc:sldChg chg="del">
        <pc:chgData name="Laura Sunderland" userId="f169e9bb-0349-4ff6-bf38-bdc0349c0b67" providerId="ADAL" clId="{5CFA6EF0-D79F-42FB-8DC6-5D4D1CF96643}" dt="2025-02-11T14:03:31.386" v="6" actId="2696"/>
        <pc:sldMkLst>
          <pc:docMk/>
          <pc:sldMk cId="2471238681" sldId="768"/>
        </pc:sldMkLst>
      </pc:sldChg>
      <pc:sldChg chg="del">
        <pc:chgData name="Laura Sunderland" userId="f169e9bb-0349-4ff6-bf38-bdc0349c0b67" providerId="ADAL" clId="{5CFA6EF0-D79F-42FB-8DC6-5D4D1CF96643}" dt="2025-02-11T14:03:06.975" v="4" actId="2696"/>
        <pc:sldMkLst>
          <pc:docMk/>
          <pc:sldMk cId="2516056284" sldId="769"/>
        </pc:sldMkLst>
      </pc:sldChg>
      <pc:sldChg chg="del">
        <pc:chgData name="Laura Sunderland" userId="f169e9bb-0349-4ff6-bf38-bdc0349c0b67" providerId="ADAL" clId="{5CFA6EF0-D79F-42FB-8DC6-5D4D1CF96643}" dt="2025-02-11T14:03:06.975" v="4" actId="2696"/>
        <pc:sldMkLst>
          <pc:docMk/>
          <pc:sldMk cId="1339573619" sldId="770"/>
        </pc:sldMkLst>
      </pc:sldChg>
      <pc:sldChg chg="del">
        <pc:chgData name="Laura Sunderland" userId="f169e9bb-0349-4ff6-bf38-bdc0349c0b67" providerId="ADAL" clId="{5CFA6EF0-D79F-42FB-8DC6-5D4D1CF96643}" dt="2025-02-11T14:02:53.418" v="3" actId="2696"/>
        <pc:sldMkLst>
          <pc:docMk/>
          <pc:sldMk cId="258406154" sldId="771"/>
        </pc:sldMkLst>
      </pc:sldChg>
      <pc:sldChg chg="del">
        <pc:chgData name="Laura Sunderland" userId="f169e9bb-0349-4ff6-bf38-bdc0349c0b67" providerId="ADAL" clId="{5CFA6EF0-D79F-42FB-8DC6-5D4D1CF96643}" dt="2025-02-11T14:02:53.418" v="3" actId="2696"/>
        <pc:sldMkLst>
          <pc:docMk/>
          <pc:sldMk cId="1268566624" sldId="772"/>
        </pc:sldMkLst>
      </pc:sldChg>
      <pc:sldChg chg="del">
        <pc:chgData name="Laura Sunderland" userId="f169e9bb-0349-4ff6-bf38-bdc0349c0b67" providerId="ADAL" clId="{5CFA6EF0-D79F-42FB-8DC6-5D4D1CF96643}" dt="2025-02-11T14:02:53.418" v="3" actId="2696"/>
        <pc:sldMkLst>
          <pc:docMk/>
          <pc:sldMk cId="2527495800" sldId="773"/>
        </pc:sldMkLst>
      </pc:sldChg>
      <pc:sldChg chg="del">
        <pc:chgData name="Laura Sunderland" userId="f169e9bb-0349-4ff6-bf38-bdc0349c0b67" providerId="ADAL" clId="{5CFA6EF0-D79F-42FB-8DC6-5D4D1CF96643}" dt="2025-02-11T14:03:06.975" v="4" actId="2696"/>
        <pc:sldMkLst>
          <pc:docMk/>
          <pc:sldMk cId="3263393130" sldId="774"/>
        </pc:sldMkLst>
      </pc:sldChg>
      <pc:sldChg chg="del">
        <pc:chgData name="Laura Sunderland" userId="f169e9bb-0349-4ff6-bf38-bdc0349c0b67" providerId="ADAL" clId="{5CFA6EF0-D79F-42FB-8DC6-5D4D1CF96643}" dt="2025-02-11T14:03:06.975" v="4" actId="2696"/>
        <pc:sldMkLst>
          <pc:docMk/>
          <pc:sldMk cId="195949753" sldId="775"/>
        </pc:sldMkLst>
      </pc:sldChg>
      <pc:sldChg chg="del">
        <pc:chgData name="Laura Sunderland" userId="f169e9bb-0349-4ff6-bf38-bdc0349c0b67" providerId="ADAL" clId="{5CFA6EF0-D79F-42FB-8DC6-5D4D1CF96643}" dt="2025-02-11T14:03:06.975" v="4" actId="2696"/>
        <pc:sldMkLst>
          <pc:docMk/>
          <pc:sldMk cId="4181956027" sldId="776"/>
        </pc:sldMkLst>
      </pc:sldChg>
      <pc:sldChg chg="del">
        <pc:chgData name="Laura Sunderland" userId="f169e9bb-0349-4ff6-bf38-bdc0349c0b67" providerId="ADAL" clId="{5CFA6EF0-D79F-42FB-8DC6-5D4D1CF96643}" dt="2025-02-11T14:03:27.478" v="5" actId="2696"/>
        <pc:sldMkLst>
          <pc:docMk/>
          <pc:sldMk cId="511222685" sldId="777"/>
        </pc:sldMkLst>
      </pc:sldChg>
      <pc:sldChg chg="del">
        <pc:chgData name="Laura Sunderland" userId="f169e9bb-0349-4ff6-bf38-bdc0349c0b67" providerId="ADAL" clId="{5CFA6EF0-D79F-42FB-8DC6-5D4D1CF96643}" dt="2025-02-11T14:03:27.478" v="5" actId="2696"/>
        <pc:sldMkLst>
          <pc:docMk/>
          <pc:sldMk cId="373727228" sldId="778"/>
        </pc:sldMkLst>
      </pc:sldChg>
      <pc:sldChg chg="del">
        <pc:chgData name="Laura Sunderland" userId="f169e9bb-0349-4ff6-bf38-bdc0349c0b67" providerId="ADAL" clId="{5CFA6EF0-D79F-42FB-8DC6-5D4D1CF96643}" dt="2025-02-11T14:03:27.478" v="5" actId="2696"/>
        <pc:sldMkLst>
          <pc:docMk/>
          <pc:sldMk cId="4050809808" sldId="779"/>
        </pc:sldMkLst>
      </pc:sldChg>
      <pc:sldChg chg="del">
        <pc:chgData name="Laura Sunderland" userId="f169e9bb-0349-4ff6-bf38-bdc0349c0b67" providerId="ADAL" clId="{5CFA6EF0-D79F-42FB-8DC6-5D4D1CF96643}" dt="2025-02-11T14:03:27.478" v="5" actId="2696"/>
        <pc:sldMkLst>
          <pc:docMk/>
          <pc:sldMk cId="341103515" sldId="780"/>
        </pc:sldMkLst>
      </pc:sldChg>
      <pc:sldChg chg="del">
        <pc:chgData name="Laura Sunderland" userId="f169e9bb-0349-4ff6-bf38-bdc0349c0b67" providerId="ADAL" clId="{5CFA6EF0-D79F-42FB-8DC6-5D4D1CF96643}" dt="2025-02-11T14:03:27.478" v="5" actId="2696"/>
        <pc:sldMkLst>
          <pc:docMk/>
          <pc:sldMk cId="98695032" sldId="781"/>
        </pc:sldMkLst>
      </pc:sldChg>
      <pc:sldChg chg="del">
        <pc:chgData name="Laura Sunderland" userId="f169e9bb-0349-4ff6-bf38-bdc0349c0b67" providerId="ADAL" clId="{5CFA6EF0-D79F-42FB-8DC6-5D4D1CF96643}" dt="2025-02-11T14:03:27.478" v="5" actId="2696"/>
        <pc:sldMkLst>
          <pc:docMk/>
          <pc:sldMk cId="1252857796" sldId="782"/>
        </pc:sldMkLst>
      </pc:sldChg>
      <pc:sldChg chg="del">
        <pc:chgData name="Laura Sunderland" userId="f169e9bb-0349-4ff6-bf38-bdc0349c0b67" providerId="ADAL" clId="{5CFA6EF0-D79F-42FB-8DC6-5D4D1CF96643}" dt="2025-02-11T14:03:27.478" v="5" actId="2696"/>
        <pc:sldMkLst>
          <pc:docMk/>
          <pc:sldMk cId="100480417" sldId="783"/>
        </pc:sldMkLst>
      </pc:sldChg>
      <pc:sldChg chg="del">
        <pc:chgData name="Laura Sunderland" userId="f169e9bb-0349-4ff6-bf38-bdc0349c0b67" providerId="ADAL" clId="{5CFA6EF0-D79F-42FB-8DC6-5D4D1CF96643}" dt="2025-02-11T14:03:27.478" v="5" actId="2696"/>
        <pc:sldMkLst>
          <pc:docMk/>
          <pc:sldMk cId="1519535704" sldId="784"/>
        </pc:sldMkLst>
      </pc:sldChg>
      <pc:sldChg chg="del">
        <pc:chgData name="Laura Sunderland" userId="f169e9bb-0349-4ff6-bf38-bdc0349c0b67" providerId="ADAL" clId="{5CFA6EF0-D79F-42FB-8DC6-5D4D1CF96643}" dt="2025-02-11T14:03:27.478" v="5" actId="2696"/>
        <pc:sldMkLst>
          <pc:docMk/>
          <pc:sldMk cId="83334254" sldId="785"/>
        </pc:sldMkLst>
      </pc:sldChg>
      <pc:sldChg chg="del">
        <pc:chgData name="Laura Sunderland" userId="f169e9bb-0349-4ff6-bf38-bdc0349c0b67" providerId="ADAL" clId="{5CFA6EF0-D79F-42FB-8DC6-5D4D1CF96643}" dt="2025-02-11T14:03:27.478" v="5" actId="2696"/>
        <pc:sldMkLst>
          <pc:docMk/>
          <pc:sldMk cId="1515154344" sldId="786"/>
        </pc:sldMkLst>
      </pc:sldChg>
      <pc:sldChg chg="del">
        <pc:chgData name="Laura Sunderland" userId="f169e9bb-0349-4ff6-bf38-bdc0349c0b67" providerId="ADAL" clId="{5CFA6EF0-D79F-42FB-8DC6-5D4D1CF96643}" dt="2025-02-11T14:03:27.478" v="5" actId="2696"/>
        <pc:sldMkLst>
          <pc:docMk/>
          <pc:sldMk cId="3120234507" sldId="788"/>
        </pc:sldMkLst>
      </pc:sldChg>
      <pc:sldChg chg="del">
        <pc:chgData name="Laura Sunderland" userId="f169e9bb-0349-4ff6-bf38-bdc0349c0b67" providerId="ADAL" clId="{5CFA6EF0-D79F-42FB-8DC6-5D4D1CF96643}" dt="2025-02-11T14:03:27.478" v="5" actId="2696"/>
        <pc:sldMkLst>
          <pc:docMk/>
          <pc:sldMk cId="3266171895" sldId="789"/>
        </pc:sldMkLst>
      </pc:sldChg>
      <pc:sldChg chg="del">
        <pc:chgData name="Laura Sunderland" userId="f169e9bb-0349-4ff6-bf38-bdc0349c0b67" providerId="ADAL" clId="{5CFA6EF0-D79F-42FB-8DC6-5D4D1CF96643}" dt="2025-02-11T14:03:27.478" v="5" actId="2696"/>
        <pc:sldMkLst>
          <pc:docMk/>
          <pc:sldMk cId="1841088772" sldId="790"/>
        </pc:sldMkLst>
      </pc:sldChg>
      <pc:sldChg chg="del">
        <pc:chgData name="Laura Sunderland" userId="f169e9bb-0349-4ff6-bf38-bdc0349c0b67" providerId="ADAL" clId="{5CFA6EF0-D79F-42FB-8DC6-5D4D1CF96643}" dt="2025-02-11T14:03:27.478" v="5" actId="2696"/>
        <pc:sldMkLst>
          <pc:docMk/>
          <pc:sldMk cId="3404533818" sldId="791"/>
        </pc:sldMkLst>
      </pc:sldChg>
      <pc:sldChg chg="del">
        <pc:chgData name="Laura Sunderland" userId="f169e9bb-0349-4ff6-bf38-bdc0349c0b67" providerId="ADAL" clId="{5CFA6EF0-D79F-42FB-8DC6-5D4D1CF96643}" dt="2025-02-11T14:03:27.478" v="5" actId="2696"/>
        <pc:sldMkLst>
          <pc:docMk/>
          <pc:sldMk cId="1682734073" sldId="792"/>
        </pc:sldMkLst>
      </pc:sldChg>
      <pc:sldChg chg="del">
        <pc:chgData name="Laura Sunderland" userId="f169e9bb-0349-4ff6-bf38-bdc0349c0b67" providerId="ADAL" clId="{5CFA6EF0-D79F-42FB-8DC6-5D4D1CF96643}" dt="2025-02-11T14:03:27.478" v="5" actId="2696"/>
        <pc:sldMkLst>
          <pc:docMk/>
          <pc:sldMk cId="2352006763" sldId="793"/>
        </pc:sldMkLst>
      </pc:sldChg>
      <pc:sldChg chg="del">
        <pc:chgData name="Laura Sunderland" userId="f169e9bb-0349-4ff6-bf38-bdc0349c0b67" providerId="ADAL" clId="{5CFA6EF0-D79F-42FB-8DC6-5D4D1CF96643}" dt="2025-02-11T14:03:27.478" v="5" actId="2696"/>
        <pc:sldMkLst>
          <pc:docMk/>
          <pc:sldMk cId="4201395017" sldId="794"/>
        </pc:sldMkLst>
      </pc:sldChg>
      <pc:sldChg chg="del">
        <pc:chgData name="Laura Sunderland" userId="f169e9bb-0349-4ff6-bf38-bdc0349c0b67" providerId="ADAL" clId="{5CFA6EF0-D79F-42FB-8DC6-5D4D1CF96643}" dt="2025-02-11T14:03:27.478" v="5" actId="2696"/>
        <pc:sldMkLst>
          <pc:docMk/>
          <pc:sldMk cId="2472696700" sldId="795"/>
        </pc:sldMkLst>
      </pc:sldChg>
      <pc:sldChg chg="del">
        <pc:chgData name="Laura Sunderland" userId="f169e9bb-0349-4ff6-bf38-bdc0349c0b67" providerId="ADAL" clId="{5CFA6EF0-D79F-42FB-8DC6-5D4D1CF96643}" dt="2025-02-11T14:03:27.478" v="5" actId="2696"/>
        <pc:sldMkLst>
          <pc:docMk/>
          <pc:sldMk cId="792984364" sldId="796"/>
        </pc:sldMkLst>
      </pc:sldChg>
      <pc:sldChg chg="del">
        <pc:chgData name="Laura Sunderland" userId="f169e9bb-0349-4ff6-bf38-bdc0349c0b67" providerId="ADAL" clId="{5CFA6EF0-D79F-42FB-8DC6-5D4D1CF96643}" dt="2025-02-11T14:03:27.478" v="5" actId="2696"/>
        <pc:sldMkLst>
          <pc:docMk/>
          <pc:sldMk cId="3087330221" sldId="797"/>
        </pc:sldMkLst>
      </pc:sldChg>
      <pc:sldChg chg="del">
        <pc:chgData name="Laura Sunderland" userId="f169e9bb-0349-4ff6-bf38-bdc0349c0b67" providerId="ADAL" clId="{5CFA6EF0-D79F-42FB-8DC6-5D4D1CF96643}" dt="2025-02-11T14:03:27.478" v="5" actId="2696"/>
        <pc:sldMkLst>
          <pc:docMk/>
          <pc:sldMk cId="2759410660" sldId="798"/>
        </pc:sldMkLst>
      </pc:sldChg>
      <pc:sldChg chg="del">
        <pc:chgData name="Laura Sunderland" userId="f169e9bb-0349-4ff6-bf38-bdc0349c0b67" providerId="ADAL" clId="{5CFA6EF0-D79F-42FB-8DC6-5D4D1CF96643}" dt="2025-02-11T14:03:27.478" v="5" actId="2696"/>
        <pc:sldMkLst>
          <pc:docMk/>
          <pc:sldMk cId="3737180341" sldId="799"/>
        </pc:sldMkLst>
      </pc:sldChg>
      <pc:sldChg chg="del">
        <pc:chgData name="Laura Sunderland" userId="f169e9bb-0349-4ff6-bf38-bdc0349c0b67" providerId="ADAL" clId="{5CFA6EF0-D79F-42FB-8DC6-5D4D1CF96643}" dt="2025-02-11T14:03:27.478" v="5" actId="2696"/>
        <pc:sldMkLst>
          <pc:docMk/>
          <pc:sldMk cId="383932996" sldId="800"/>
        </pc:sldMkLst>
      </pc:sldChg>
      <pc:sldChg chg="del">
        <pc:chgData name="Laura Sunderland" userId="f169e9bb-0349-4ff6-bf38-bdc0349c0b67" providerId="ADAL" clId="{5CFA6EF0-D79F-42FB-8DC6-5D4D1CF96643}" dt="2025-02-11T14:03:27.478" v="5" actId="2696"/>
        <pc:sldMkLst>
          <pc:docMk/>
          <pc:sldMk cId="3849152995" sldId="801"/>
        </pc:sldMkLst>
      </pc:sldChg>
      <pc:sldMasterChg chg="del delSldLayout">
        <pc:chgData name="Laura Sunderland" userId="f169e9bb-0349-4ff6-bf38-bdc0349c0b67" providerId="ADAL" clId="{5CFA6EF0-D79F-42FB-8DC6-5D4D1CF96643}" dt="2025-02-11T14:03:31.386" v="6" actId="2696"/>
        <pc:sldMasterMkLst>
          <pc:docMk/>
          <pc:sldMasterMk cId="0" sldId="2147483650"/>
        </pc:sldMasterMkLst>
        <pc:sldLayoutChg chg="del">
          <pc:chgData name="Laura Sunderland" userId="f169e9bb-0349-4ff6-bf38-bdc0349c0b67" providerId="ADAL" clId="{5CFA6EF0-D79F-42FB-8DC6-5D4D1CF96643}" dt="2025-02-11T14:03:31.386" v="6" actId="2696"/>
          <pc:sldLayoutMkLst>
            <pc:docMk/>
            <pc:sldMasterMk cId="0" sldId="2147483650"/>
            <pc:sldLayoutMk cId="2002383325" sldId="2147483811"/>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2609246109" sldId="2147483812"/>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576457052" sldId="2147483813"/>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4265939578" sldId="2147483814"/>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742847496" sldId="2147483815"/>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3256756640" sldId="2147483816"/>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1371378457" sldId="2147483817"/>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2839238667" sldId="2147483818"/>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965457435" sldId="2147483819"/>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4250320607" sldId="2147483820"/>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14838487" sldId="2147483821"/>
          </pc:sldLayoutMkLst>
        </pc:sldLayoutChg>
        <pc:sldLayoutChg chg="del">
          <pc:chgData name="Laura Sunderland" userId="f169e9bb-0349-4ff6-bf38-bdc0349c0b67" providerId="ADAL" clId="{5CFA6EF0-D79F-42FB-8DC6-5D4D1CF96643}" dt="2025-02-11T14:03:31.386" v="6" actId="2696"/>
          <pc:sldLayoutMkLst>
            <pc:docMk/>
            <pc:sldMasterMk cId="0" sldId="2147483650"/>
            <pc:sldLayoutMk cId="1156744498" sldId="2147483822"/>
          </pc:sldLayoutMkLst>
        </pc:sldLayoutChg>
      </pc:sldMaster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44066" name="Rectangle 2"/>
          <p:cNvSpPr>
            <a:spLocks noGrp="1" noChangeArrowheads="1"/>
          </p:cNvSpPr>
          <p:nvPr>
            <p:ph type="hdr" sz="quarter"/>
          </p:nvPr>
        </p:nvSpPr>
        <p:spPr bwMode="auto">
          <a:xfrm>
            <a:off x="0"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t" anchorCtr="0" compatLnSpc="1">
            <a:prstTxWarp prst="textNoShape">
              <a:avLst/>
            </a:prstTxWarp>
          </a:bodyPr>
          <a:lstStyle>
            <a:lvl1pPr defTabSz="912813" eaLnBrk="1" hangingPunct="1">
              <a:defRPr sz="1200">
                <a:latin typeface="Arial" charset="0"/>
                <a:ea typeface="ＭＳ Ｐゴシック" pitchFamily="48" charset="-128"/>
              </a:defRPr>
            </a:lvl1pPr>
          </a:lstStyle>
          <a:p>
            <a:pPr>
              <a:defRPr/>
            </a:pPr>
            <a:endParaRPr lang="en-US"/>
          </a:p>
        </p:txBody>
      </p:sp>
      <p:sp>
        <p:nvSpPr>
          <p:cNvPr id="344067" name="Rectangle 3"/>
          <p:cNvSpPr>
            <a:spLocks noGrp="1" noChangeArrowheads="1"/>
          </p:cNvSpPr>
          <p:nvPr>
            <p:ph type="dt" sz="quarter" idx="1"/>
          </p:nvPr>
        </p:nvSpPr>
        <p:spPr bwMode="auto">
          <a:xfrm>
            <a:off x="3851275"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t" anchorCtr="0" compatLnSpc="1">
            <a:prstTxWarp prst="textNoShape">
              <a:avLst/>
            </a:prstTxWarp>
          </a:bodyPr>
          <a:lstStyle>
            <a:lvl1pPr algn="r" defTabSz="912813" eaLnBrk="1" hangingPunct="1">
              <a:defRPr sz="1200">
                <a:latin typeface="Arial" charset="0"/>
                <a:ea typeface="ＭＳ Ｐゴシック" pitchFamily="48" charset="-128"/>
              </a:defRPr>
            </a:lvl1pPr>
          </a:lstStyle>
          <a:p>
            <a:pPr>
              <a:defRPr/>
            </a:pPr>
            <a:endParaRPr lang="en-US"/>
          </a:p>
        </p:txBody>
      </p:sp>
      <p:sp>
        <p:nvSpPr>
          <p:cNvPr id="344068" name="Rectangle 4"/>
          <p:cNvSpPr>
            <a:spLocks noGrp="1" noChangeArrowheads="1"/>
          </p:cNvSpPr>
          <p:nvPr>
            <p:ph type="ftr" sz="quarter" idx="2"/>
          </p:nvPr>
        </p:nvSpPr>
        <p:spPr bwMode="auto">
          <a:xfrm>
            <a:off x="0" y="9428163"/>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b" anchorCtr="0" compatLnSpc="1">
            <a:prstTxWarp prst="textNoShape">
              <a:avLst/>
            </a:prstTxWarp>
          </a:bodyPr>
          <a:lstStyle>
            <a:lvl1pPr defTabSz="912813" eaLnBrk="1" hangingPunct="1">
              <a:defRPr sz="1200">
                <a:latin typeface="Arial" charset="0"/>
                <a:ea typeface="ＭＳ Ｐゴシック" pitchFamily="48" charset="-128"/>
              </a:defRPr>
            </a:lvl1pPr>
          </a:lstStyle>
          <a:p>
            <a:pPr>
              <a:defRPr/>
            </a:pPr>
            <a:endParaRPr lang="en-US"/>
          </a:p>
        </p:txBody>
      </p:sp>
      <p:sp>
        <p:nvSpPr>
          <p:cNvPr id="344069" name="Rectangle 5"/>
          <p:cNvSpPr>
            <a:spLocks noGrp="1" noChangeArrowheads="1"/>
          </p:cNvSpPr>
          <p:nvPr>
            <p:ph type="sldNum" sz="quarter" idx="3"/>
          </p:nvPr>
        </p:nvSpPr>
        <p:spPr bwMode="auto">
          <a:xfrm>
            <a:off x="3851275" y="9428163"/>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b" anchorCtr="0" compatLnSpc="1">
            <a:prstTxWarp prst="textNoShape">
              <a:avLst/>
            </a:prstTxWarp>
          </a:bodyPr>
          <a:lstStyle>
            <a:lvl1pPr algn="r" defTabSz="912813" eaLnBrk="1" hangingPunct="1">
              <a:defRPr sz="1200">
                <a:latin typeface="Arial" charset="0"/>
                <a:ea typeface="ＭＳ Ｐゴシック" pitchFamily="48" charset="-128"/>
              </a:defRPr>
            </a:lvl1pPr>
          </a:lstStyle>
          <a:p>
            <a:pPr>
              <a:defRPr/>
            </a:pPr>
            <a:fld id="{D1E0C10F-4488-469C-A802-8A0068D921B8}" type="slidenum">
              <a:rPr lang="en-US"/>
              <a:pPr>
                <a:defRPr/>
              </a:pPr>
              <a:t>‹#›</a:t>
            </a:fld>
            <a:endParaRPr lang="en-US"/>
          </a:p>
        </p:txBody>
      </p:sp>
    </p:spTree>
    <p:extLst>
      <p:ext uri="{BB962C8B-B14F-4D97-AF65-F5344CB8AC3E}">
        <p14:creationId xmlns:p14="http://schemas.microsoft.com/office/powerpoint/2010/main" val="52059000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5602" name="Rectangle 2"/>
          <p:cNvSpPr>
            <a:spLocks noGrp="1" noChangeArrowheads="1"/>
          </p:cNvSpPr>
          <p:nvPr>
            <p:ph type="hdr" sz="quarter"/>
          </p:nvPr>
        </p:nvSpPr>
        <p:spPr bwMode="auto">
          <a:xfrm>
            <a:off x="0"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t" anchorCtr="0" compatLnSpc="1">
            <a:prstTxWarp prst="textNoShape">
              <a:avLst/>
            </a:prstTxWarp>
          </a:bodyPr>
          <a:lstStyle>
            <a:lvl1pPr defTabSz="912813" eaLnBrk="1" hangingPunct="1">
              <a:defRPr sz="1200">
                <a:latin typeface="Arial" charset="0"/>
                <a:ea typeface="ＭＳ Ｐゴシック" pitchFamily="48" charset="-128"/>
              </a:defRPr>
            </a:lvl1pPr>
          </a:lstStyle>
          <a:p>
            <a:pPr>
              <a:defRPr/>
            </a:pPr>
            <a:endParaRPr lang="en-GB"/>
          </a:p>
        </p:txBody>
      </p:sp>
      <p:sp>
        <p:nvSpPr>
          <p:cNvPr id="25603" name="Rectangle 3"/>
          <p:cNvSpPr>
            <a:spLocks noGrp="1" noChangeArrowheads="1"/>
          </p:cNvSpPr>
          <p:nvPr>
            <p:ph type="dt" idx="1"/>
          </p:nvPr>
        </p:nvSpPr>
        <p:spPr bwMode="auto">
          <a:xfrm>
            <a:off x="3851275" y="0"/>
            <a:ext cx="2944813" cy="4968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t" anchorCtr="0" compatLnSpc="1">
            <a:prstTxWarp prst="textNoShape">
              <a:avLst/>
            </a:prstTxWarp>
          </a:bodyPr>
          <a:lstStyle>
            <a:lvl1pPr algn="r" defTabSz="912813" eaLnBrk="1" hangingPunct="1">
              <a:defRPr sz="1200">
                <a:latin typeface="Arial" charset="0"/>
                <a:ea typeface="ＭＳ Ｐゴシック" pitchFamily="48" charset="-128"/>
              </a:defRPr>
            </a:lvl1pPr>
          </a:lstStyle>
          <a:p>
            <a:pPr>
              <a:defRPr/>
            </a:pPr>
            <a:endParaRPr lang="en-GB"/>
          </a:p>
        </p:txBody>
      </p:sp>
      <p:sp>
        <p:nvSpPr>
          <p:cNvPr id="26628" name="Rectangle 4"/>
          <p:cNvSpPr>
            <a:spLocks noGrp="1" noRot="1" noChangeAspect="1" noChangeArrowheads="1" noTextEdit="1"/>
          </p:cNvSpPr>
          <p:nvPr>
            <p:ph type="sldImg" idx="2"/>
          </p:nvPr>
        </p:nvSpPr>
        <p:spPr bwMode="auto">
          <a:xfrm>
            <a:off x="919163" y="744538"/>
            <a:ext cx="4960937" cy="37211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25605" name="Rectangle 5"/>
          <p:cNvSpPr>
            <a:spLocks noGrp="1" noChangeArrowheads="1"/>
          </p:cNvSpPr>
          <p:nvPr>
            <p:ph type="body" sz="quarter" idx="3"/>
          </p:nvPr>
        </p:nvSpPr>
        <p:spPr bwMode="auto">
          <a:xfrm>
            <a:off x="679450" y="4714875"/>
            <a:ext cx="5438775" cy="44672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t" anchorCtr="0" compatLnSpc="1">
            <a:prstTxWarp prst="textNoShape">
              <a:avLst/>
            </a:prstTxWarp>
          </a:bodyPr>
          <a:lstStyle/>
          <a:p>
            <a:pPr lvl="0"/>
            <a:r>
              <a:rPr lang="en-GB" noProof="0"/>
              <a:t>Click to edit Master text styles</a:t>
            </a:r>
          </a:p>
          <a:p>
            <a:pPr lvl="1"/>
            <a:r>
              <a:rPr lang="en-GB" noProof="0"/>
              <a:t>Second level</a:t>
            </a:r>
          </a:p>
          <a:p>
            <a:pPr lvl="2"/>
            <a:r>
              <a:rPr lang="en-GB" noProof="0"/>
              <a:t>Third level</a:t>
            </a:r>
          </a:p>
          <a:p>
            <a:pPr lvl="3"/>
            <a:r>
              <a:rPr lang="en-GB" noProof="0"/>
              <a:t>Fourth level</a:t>
            </a:r>
          </a:p>
          <a:p>
            <a:pPr lvl="4"/>
            <a:r>
              <a:rPr lang="en-GB" noProof="0"/>
              <a:t>Fifth level</a:t>
            </a:r>
          </a:p>
        </p:txBody>
      </p:sp>
      <p:sp>
        <p:nvSpPr>
          <p:cNvPr id="25606" name="Rectangle 6"/>
          <p:cNvSpPr>
            <a:spLocks noGrp="1" noChangeArrowheads="1"/>
          </p:cNvSpPr>
          <p:nvPr>
            <p:ph type="ftr" sz="quarter" idx="4"/>
          </p:nvPr>
        </p:nvSpPr>
        <p:spPr bwMode="auto">
          <a:xfrm>
            <a:off x="0" y="9428163"/>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b" anchorCtr="0" compatLnSpc="1">
            <a:prstTxWarp prst="textNoShape">
              <a:avLst/>
            </a:prstTxWarp>
          </a:bodyPr>
          <a:lstStyle>
            <a:lvl1pPr defTabSz="912813" eaLnBrk="1" hangingPunct="1">
              <a:defRPr sz="1200">
                <a:latin typeface="Arial" charset="0"/>
                <a:ea typeface="ＭＳ Ｐゴシック" pitchFamily="48" charset="-128"/>
              </a:defRPr>
            </a:lvl1pPr>
          </a:lstStyle>
          <a:p>
            <a:pPr>
              <a:defRPr/>
            </a:pPr>
            <a:endParaRPr lang="en-GB"/>
          </a:p>
        </p:txBody>
      </p:sp>
      <p:sp>
        <p:nvSpPr>
          <p:cNvPr id="25607" name="Rectangle 7"/>
          <p:cNvSpPr>
            <a:spLocks noGrp="1" noChangeArrowheads="1"/>
          </p:cNvSpPr>
          <p:nvPr>
            <p:ph type="sldNum" sz="quarter" idx="5"/>
          </p:nvPr>
        </p:nvSpPr>
        <p:spPr bwMode="auto">
          <a:xfrm>
            <a:off x="3851275" y="9428163"/>
            <a:ext cx="2944813" cy="4968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312" tIns="45656" rIns="91312" bIns="45656" numCol="1" anchor="b" anchorCtr="0" compatLnSpc="1">
            <a:prstTxWarp prst="textNoShape">
              <a:avLst/>
            </a:prstTxWarp>
          </a:bodyPr>
          <a:lstStyle>
            <a:lvl1pPr algn="r" defTabSz="912813" eaLnBrk="1" hangingPunct="1">
              <a:defRPr sz="1200">
                <a:latin typeface="Arial" charset="0"/>
                <a:ea typeface="ＭＳ Ｐゴシック" pitchFamily="48" charset="-128"/>
              </a:defRPr>
            </a:lvl1pPr>
          </a:lstStyle>
          <a:p>
            <a:pPr>
              <a:defRPr/>
            </a:pPr>
            <a:fld id="{E4A10614-D69A-4E67-B7E0-D17308150609}" type="slidenum">
              <a:rPr lang="en-GB"/>
              <a:pPr>
                <a:defRPr/>
              </a:pPr>
              <a:t>‹#›</a:t>
            </a:fld>
            <a:endParaRPr lang="en-GB"/>
          </a:p>
        </p:txBody>
      </p:sp>
    </p:spTree>
    <p:extLst>
      <p:ext uri="{BB962C8B-B14F-4D97-AF65-F5344CB8AC3E}">
        <p14:creationId xmlns:p14="http://schemas.microsoft.com/office/powerpoint/2010/main" val="651555340"/>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pPr>
              <a:defRPr/>
            </a:pPr>
            <a:fld id="{E4A10614-D69A-4E67-B7E0-D17308150609}" type="slidenum">
              <a:rPr lang="en-GB" smtClean="0"/>
              <a:pPr>
                <a:defRPr/>
              </a:pPr>
              <a:t>1</a:t>
            </a:fld>
            <a:endParaRPr lang="en-GB"/>
          </a:p>
        </p:txBody>
      </p:sp>
    </p:spTree>
    <p:extLst>
      <p:ext uri="{BB962C8B-B14F-4D97-AF65-F5344CB8AC3E}">
        <p14:creationId xmlns:p14="http://schemas.microsoft.com/office/powerpoint/2010/main" val="2396368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endParaRPr lang="en-GB"/>
          </a:p>
        </p:txBody>
      </p:sp>
      <p:sp>
        <p:nvSpPr>
          <p:cNvPr id="6" name="Rectangle 5"/>
          <p:cNvSpPr>
            <a:spLocks noGrp="1" noChangeArrowheads="1"/>
          </p:cNvSpPr>
          <p:nvPr>
            <p:ph type="sldNum" sz="quarter" idx="12"/>
          </p:nvPr>
        </p:nvSpPr>
        <p:spPr>
          <a:ln/>
        </p:spPr>
        <p:txBody>
          <a:bodyPr/>
          <a:lstStyle>
            <a:lvl1pPr>
              <a:defRPr/>
            </a:lvl1pPr>
          </a:lstStyle>
          <a:p>
            <a:pPr>
              <a:defRPr/>
            </a:pPr>
            <a:fld id="{CFBBF5B9-D959-4A91-8145-E6DBE4E5A146}" type="slidenum">
              <a:rPr lang="en-GB"/>
              <a:pPr>
                <a:defRPr/>
              </a:pPr>
              <a:t>‹#›</a:t>
            </a:fld>
            <a:endParaRPr lang="en-GB"/>
          </a:p>
        </p:txBody>
      </p:sp>
    </p:spTree>
    <p:extLst>
      <p:ext uri="{BB962C8B-B14F-4D97-AF65-F5344CB8AC3E}">
        <p14:creationId xmlns:p14="http://schemas.microsoft.com/office/powerpoint/2010/main" val="19024824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endParaRPr lang="en-GB"/>
          </a:p>
        </p:txBody>
      </p:sp>
      <p:sp>
        <p:nvSpPr>
          <p:cNvPr id="6" name="Rectangle 5"/>
          <p:cNvSpPr>
            <a:spLocks noGrp="1" noChangeArrowheads="1"/>
          </p:cNvSpPr>
          <p:nvPr>
            <p:ph type="sldNum" sz="quarter" idx="12"/>
          </p:nvPr>
        </p:nvSpPr>
        <p:spPr>
          <a:ln/>
        </p:spPr>
        <p:txBody>
          <a:bodyPr/>
          <a:lstStyle>
            <a:lvl1pPr>
              <a:defRPr/>
            </a:lvl1pPr>
          </a:lstStyle>
          <a:p>
            <a:pPr>
              <a:defRPr/>
            </a:pPr>
            <a:fld id="{E739675B-8AB2-4FAE-A0A6-2200F3537DFD}" type="slidenum">
              <a:rPr lang="en-GB"/>
              <a:pPr>
                <a:defRPr/>
              </a:pPr>
              <a:t>‹#›</a:t>
            </a:fld>
            <a:endParaRPr lang="en-GB"/>
          </a:p>
        </p:txBody>
      </p:sp>
    </p:spTree>
    <p:extLst>
      <p:ext uri="{BB962C8B-B14F-4D97-AF65-F5344CB8AC3E}">
        <p14:creationId xmlns:p14="http://schemas.microsoft.com/office/powerpoint/2010/main" val="224422060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9413" y="274638"/>
            <a:ext cx="2090737" cy="52419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119813" cy="5241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endParaRPr lang="en-GB"/>
          </a:p>
        </p:txBody>
      </p:sp>
      <p:sp>
        <p:nvSpPr>
          <p:cNvPr id="6" name="Rectangle 5"/>
          <p:cNvSpPr>
            <a:spLocks noGrp="1" noChangeArrowheads="1"/>
          </p:cNvSpPr>
          <p:nvPr>
            <p:ph type="sldNum" sz="quarter" idx="12"/>
          </p:nvPr>
        </p:nvSpPr>
        <p:spPr>
          <a:ln/>
        </p:spPr>
        <p:txBody>
          <a:bodyPr/>
          <a:lstStyle>
            <a:lvl1pPr>
              <a:defRPr/>
            </a:lvl1pPr>
          </a:lstStyle>
          <a:p>
            <a:pPr>
              <a:defRPr/>
            </a:pPr>
            <a:fld id="{F36C1E69-38D8-4802-80D4-9E40D49CD1F2}" type="slidenum">
              <a:rPr lang="en-GB"/>
              <a:pPr>
                <a:defRPr/>
              </a:pPr>
              <a:t>‹#›</a:t>
            </a:fld>
            <a:endParaRPr lang="en-GB"/>
          </a:p>
        </p:txBody>
      </p:sp>
    </p:spTree>
    <p:extLst>
      <p:ext uri="{BB962C8B-B14F-4D97-AF65-F5344CB8AC3E}">
        <p14:creationId xmlns:p14="http://schemas.microsoft.com/office/powerpoint/2010/main" val="385675924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99229F6A-7DD4-44B8-9394-420C91813E63}" type="slidenum">
              <a:rPr lang="en-US"/>
              <a:pPr>
                <a:defRPr/>
              </a:pPr>
              <a:t>‹#›</a:t>
            </a:fld>
            <a:endParaRPr lang="en-US"/>
          </a:p>
        </p:txBody>
      </p:sp>
    </p:spTree>
    <p:extLst>
      <p:ext uri="{BB962C8B-B14F-4D97-AF65-F5344CB8AC3E}">
        <p14:creationId xmlns:p14="http://schemas.microsoft.com/office/powerpoint/2010/main" val="374360062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69867F7E-5829-4C85-B287-2333515F5F1B}" type="slidenum">
              <a:rPr lang="en-US"/>
              <a:pPr>
                <a:defRPr/>
              </a:pPr>
              <a:t>‹#›</a:t>
            </a:fld>
            <a:endParaRPr lang="en-US"/>
          </a:p>
        </p:txBody>
      </p:sp>
    </p:spTree>
    <p:extLst>
      <p:ext uri="{BB962C8B-B14F-4D97-AF65-F5344CB8AC3E}">
        <p14:creationId xmlns:p14="http://schemas.microsoft.com/office/powerpoint/2010/main" val="9133468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EF867DD-5A7F-44CF-A737-3720AEF3B83E}" type="slidenum">
              <a:rPr lang="en-US"/>
              <a:pPr>
                <a:defRPr/>
              </a:pPr>
              <a:t>‹#›</a:t>
            </a:fld>
            <a:endParaRPr lang="en-US"/>
          </a:p>
        </p:txBody>
      </p:sp>
    </p:spTree>
    <p:extLst>
      <p:ext uri="{BB962C8B-B14F-4D97-AF65-F5344CB8AC3E}">
        <p14:creationId xmlns:p14="http://schemas.microsoft.com/office/powerpoint/2010/main" val="25925751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105275" cy="3916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14875" y="1600200"/>
            <a:ext cx="4105275" cy="3916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94E4EBD4-3E19-4C77-9F1F-7EE9DCC28BB1}" type="slidenum">
              <a:rPr lang="en-US"/>
              <a:pPr>
                <a:defRPr/>
              </a:pPr>
              <a:t>‹#›</a:t>
            </a:fld>
            <a:endParaRPr lang="en-US"/>
          </a:p>
        </p:txBody>
      </p:sp>
    </p:spTree>
    <p:extLst>
      <p:ext uri="{BB962C8B-B14F-4D97-AF65-F5344CB8AC3E}">
        <p14:creationId xmlns:p14="http://schemas.microsoft.com/office/powerpoint/2010/main" val="11516596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3"/>
          <p:cNvSpPr>
            <a:spLocks noGrp="1" noChangeArrowheads="1"/>
          </p:cNvSpPr>
          <p:nvPr>
            <p:ph type="dt" sz="half" idx="10"/>
          </p:nvPr>
        </p:nvSpPr>
        <p:spPr>
          <a:ln/>
        </p:spPr>
        <p:txBody>
          <a:bodyPr/>
          <a:lstStyle>
            <a:lvl1pPr>
              <a:defRPr/>
            </a:lvl1pPr>
          </a:lstStyle>
          <a:p>
            <a:pPr>
              <a:defRPr/>
            </a:pPr>
            <a:endParaRPr lang="en-US"/>
          </a:p>
        </p:txBody>
      </p:sp>
      <p:sp>
        <p:nvSpPr>
          <p:cNvPr id="8" name="Rectangle 4"/>
          <p:cNvSpPr>
            <a:spLocks noGrp="1" noChangeArrowheads="1"/>
          </p:cNvSpPr>
          <p:nvPr>
            <p:ph type="ftr" sz="quarter" idx="11"/>
          </p:nvPr>
        </p:nvSpPr>
        <p:spPr>
          <a:ln/>
        </p:spPr>
        <p:txBody>
          <a:bodyPr/>
          <a:lstStyle>
            <a:lvl1pPr>
              <a:defRPr/>
            </a:lvl1pPr>
          </a:lstStyle>
          <a:p>
            <a:pPr>
              <a:defRPr/>
            </a:pPr>
            <a:endParaRPr lang="en-US"/>
          </a:p>
        </p:txBody>
      </p:sp>
      <p:sp>
        <p:nvSpPr>
          <p:cNvPr id="9" name="Rectangle 5"/>
          <p:cNvSpPr>
            <a:spLocks noGrp="1" noChangeArrowheads="1"/>
          </p:cNvSpPr>
          <p:nvPr>
            <p:ph type="sldNum" sz="quarter" idx="12"/>
          </p:nvPr>
        </p:nvSpPr>
        <p:spPr>
          <a:ln/>
        </p:spPr>
        <p:txBody>
          <a:bodyPr/>
          <a:lstStyle>
            <a:lvl1pPr>
              <a:defRPr/>
            </a:lvl1pPr>
          </a:lstStyle>
          <a:p>
            <a:pPr>
              <a:defRPr/>
            </a:pPr>
            <a:fld id="{3A5C72D3-72A5-4E63-9755-328E3C954F84}" type="slidenum">
              <a:rPr lang="en-US"/>
              <a:pPr>
                <a:defRPr/>
              </a:pPr>
              <a:t>‹#›</a:t>
            </a:fld>
            <a:endParaRPr lang="en-US"/>
          </a:p>
        </p:txBody>
      </p:sp>
    </p:spTree>
    <p:extLst>
      <p:ext uri="{BB962C8B-B14F-4D97-AF65-F5344CB8AC3E}">
        <p14:creationId xmlns:p14="http://schemas.microsoft.com/office/powerpoint/2010/main" val="393517980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3"/>
          <p:cNvSpPr>
            <a:spLocks noGrp="1" noChangeArrowheads="1"/>
          </p:cNvSpPr>
          <p:nvPr>
            <p:ph type="dt" sz="half" idx="10"/>
          </p:nvPr>
        </p:nvSpPr>
        <p:spPr>
          <a:ln/>
        </p:spPr>
        <p:txBody>
          <a:bodyPr/>
          <a:lstStyle>
            <a:lvl1pPr>
              <a:defRPr/>
            </a:lvl1pPr>
          </a:lstStyle>
          <a:p>
            <a:pPr>
              <a:defRPr/>
            </a:pPr>
            <a:endParaRPr lang="en-US"/>
          </a:p>
        </p:txBody>
      </p:sp>
      <p:sp>
        <p:nvSpPr>
          <p:cNvPr id="4" name="Rectangle 4"/>
          <p:cNvSpPr>
            <a:spLocks noGrp="1" noChangeArrowheads="1"/>
          </p:cNvSpPr>
          <p:nvPr>
            <p:ph type="ftr" sz="quarter" idx="11"/>
          </p:nvPr>
        </p:nvSpPr>
        <p:spPr>
          <a:ln/>
        </p:spPr>
        <p:txBody>
          <a:bodyPr/>
          <a:lstStyle>
            <a:lvl1pPr>
              <a:defRPr/>
            </a:lvl1pPr>
          </a:lstStyle>
          <a:p>
            <a:pPr>
              <a:defRPr/>
            </a:pPr>
            <a:endParaRPr lang="en-US"/>
          </a:p>
        </p:txBody>
      </p:sp>
      <p:sp>
        <p:nvSpPr>
          <p:cNvPr id="5" name="Rectangle 5"/>
          <p:cNvSpPr>
            <a:spLocks noGrp="1" noChangeArrowheads="1"/>
          </p:cNvSpPr>
          <p:nvPr>
            <p:ph type="sldNum" sz="quarter" idx="12"/>
          </p:nvPr>
        </p:nvSpPr>
        <p:spPr>
          <a:ln/>
        </p:spPr>
        <p:txBody>
          <a:bodyPr/>
          <a:lstStyle>
            <a:lvl1pPr>
              <a:defRPr/>
            </a:lvl1pPr>
          </a:lstStyle>
          <a:p>
            <a:pPr>
              <a:defRPr/>
            </a:pPr>
            <a:fld id="{8CF54C97-0672-4889-A596-66D3B6C18357}" type="slidenum">
              <a:rPr lang="en-US"/>
              <a:pPr>
                <a:defRPr/>
              </a:pPr>
              <a:t>‹#›</a:t>
            </a:fld>
            <a:endParaRPr lang="en-US"/>
          </a:p>
        </p:txBody>
      </p:sp>
    </p:spTree>
    <p:extLst>
      <p:ext uri="{BB962C8B-B14F-4D97-AF65-F5344CB8AC3E}">
        <p14:creationId xmlns:p14="http://schemas.microsoft.com/office/powerpoint/2010/main" val="2952805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US"/>
          </a:p>
        </p:txBody>
      </p:sp>
      <p:sp>
        <p:nvSpPr>
          <p:cNvPr id="3" name="Rectangle 4"/>
          <p:cNvSpPr>
            <a:spLocks noGrp="1" noChangeArrowheads="1"/>
          </p:cNvSpPr>
          <p:nvPr>
            <p:ph type="ftr" sz="quarter" idx="11"/>
          </p:nvPr>
        </p:nvSpPr>
        <p:spPr>
          <a:ln/>
        </p:spPr>
        <p:txBody>
          <a:bodyPr/>
          <a:lstStyle>
            <a:lvl1pPr>
              <a:defRPr/>
            </a:lvl1pPr>
          </a:lstStyle>
          <a:p>
            <a:pPr>
              <a:defRPr/>
            </a:pPr>
            <a:endParaRPr lang="en-US"/>
          </a:p>
        </p:txBody>
      </p:sp>
      <p:sp>
        <p:nvSpPr>
          <p:cNvPr id="4" name="Rectangle 5"/>
          <p:cNvSpPr>
            <a:spLocks noGrp="1" noChangeArrowheads="1"/>
          </p:cNvSpPr>
          <p:nvPr>
            <p:ph type="sldNum" sz="quarter" idx="12"/>
          </p:nvPr>
        </p:nvSpPr>
        <p:spPr>
          <a:ln/>
        </p:spPr>
        <p:txBody>
          <a:bodyPr/>
          <a:lstStyle>
            <a:lvl1pPr>
              <a:defRPr/>
            </a:lvl1pPr>
          </a:lstStyle>
          <a:p>
            <a:pPr>
              <a:defRPr/>
            </a:pPr>
            <a:fld id="{5018E7E0-DB83-470F-B09F-CECC6269731A}" type="slidenum">
              <a:rPr lang="en-US"/>
              <a:pPr>
                <a:defRPr/>
              </a:pPr>
              <a:t>‹#›</a:t>
            </a:fld>
            <a:endParaRPr lang="en-US"/>
          </a:p>
        </p:txBody>
      </p:sp>
    </p:spTree>
    <p:extLst>
      <p:ext uri="{BB962C8B-B14F-4D97-AF65-F5344CB8AC3E}">
        <p14:creationId xmlns:p14="http://schemas.microsoft.com/office/powerpoint/2010/main" val="231428124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E19F52D7-D30C-4C13-BDAC-4829B371E740}" type="slidenum">
              <a:rPr lang="en-US"/>
              <a:pPr>
                <a:defRPr/>
              </a:pPr>
              <a:t>‹#›</a:t>
            </a:fld>
            <a:endParaRPr lang="en-US"/>
          </a:p>
        </p:txBody>
      </p:sp>
    </p:spTree>
    <p:extLst>
      <p:ext uri="{BB962C8B-B14F-4D97-AF65-F5344CB8AC3E}">
        <p14:creationId xmlns:p14="http://schemas.microsoft.com/office/powerpoint/2010/main" val="30910007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endParaRPr lang="en-GB"/>
          </a:p>
        </p:txBody>
      </p:sp>
      <p:sp>
        <p:nvSpPr>
          <p:cNvPr id="6" name="Rectangle 5"/>
          <p:cNvSpPr>
            <a:spLocks noGrp="1" noChangeArrowheads="1"/>
          </p:cNvSpPr>
          <p:nvPr>
            <p:ph type="sldNum" sz="quarter" idx="12"/>
          </p:nvPr>
        </p:nvSpPr>
        <p:spPr>
          <a:ln/>
        </p:spPr>
        <p:txBody>
          <a:bodyPr/>
          <a:lstStyle>
            <a:lvl1pPr>
              <a:defRPr/>
            </a:lvl1pPr>
          </a:lstStyle>
          <a:p>
            <a:pPr>
              <a:defRPr/>
            </a:pPr>
            <a:fld id="{D2EBF77A-9F95-4AA9-806C-B7BA1FB0E929}" type="slidenum">
              <a:rPr lang="en-GB"/>
              <a:pPr>
                <a:defRPr/>
              </a:pPr>
              <a:t>‹#›</a:t>
            </a:fld>
            <a:endParaRPr lang="en-GB"/>
          </a:p>
        </p:txBody>
      </p:sp>
    </p:spTree>
    <p:extLst>
      <p:ext uri="{BB962C8B-B14F-4D97-AF65-F5344CB8AC3E}">
        <p14:creationId xmlns:p14="http://schemas.microsoft.com/office/powerpoint/2010/main" val="56951953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US"/>
          </a:p>
        </p:txBody>
      </p:sp>
      <p:sp>
        <p:nvSpPr>
          <p:cNvPr id="6" name="Rectangle 4"/>
          <p:cNvSpPr>
            <a:spLocks noGrp="1" noChangeArrowheads="1"/>
          </p:cNvSpPr>
          <p:nvPr>
            <p:ph type="ftr" sz="quarter" idx="11"/>
          </p:nvPr>
        </p:nvSpPr>
        <p:spPr>
          <a:ln/>
        </p:spPr>
        <p:txBody>
          <a:bodyPr/>
          <a:lstStyle>
            <a:lvl1pPr>
              <a:defRPr/>
            </a:lvl1pPr>
          </a:lstStyle>
          <a:p>
            <a:pPr>
              <a:defRPr/>
            </a:pPr>
            <a:endParaRPr lang="en-US"/>
          </a:p>
        </p:txBody>
      </p:sp>
      <p:sp>
        <p:nvSpPr>
          <p:cNvPr id="7" name="Rectangle 5"/>
          <p:cNvSpPr>
            <a:spLocks noGrp="1" noChangeArrowheads="1"/>
          </p:cNvSpPr>
          <p:nvPr>
            <p:ph type="sldNum" sz="quarter" idx="12"/>
          </p:nvPr>
        </p:nvSpPr>
        <p:spPr>
          <a:ln/>
        </p:spPr>
        <p:txBody>
          <a:bodyPr/>
          <a:lstStyle>
            <a:lvl1pPr>
              <a:defRPr/>
            </a:lvl1pPr>
          </a:lstStyle>
          <a:p>
            <a:pPr>
              <a:defRPr/>
            </a:pPr>
            <a:fld id="{AD4484B9-F1CD-4624-8C67-3D7445C31C4D}" type="slidenum">
              <a:rPr lang="en-US"/>
              <a:pPr>
                <a:defRPr/>
              </a:pPr>
              <a:t>‹#›</a:t>
            </a:fld>
            <a:endParaRPr lang="en-US"/>
          </a:p>
        </p:txBody>
      </p:sp>
    </p:spTree>
    <p:extLst>
      <p:ext uri="{BB962C8B-B14F-4D97-AF65-F5344CB8AC3E}">
        <p14:creationId xmlns:p14="http://schemas.microsoft.com/office/powerpoint/2010/main" val="193413333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55E63AB8-E6E6-41EB-83C6-0F8C3B66C6F1}" type="slidenum">
              <a:rPr lang="en-US"/>
              <a:pPr>
                <a:defRPr/>
              </a:pPr>
              <a:t>‹#›</a:t>
            </a:fld>
            <a:endParaRPr lang="en-US"/>
          </a:p>
        </p:txBody>
      </p:sp>
    </p:spTree>
    <p:extLst>
      <p:ext uri="{BB962C8B-B14F-4D97-AF65-F5344CB8AC3E}">
        <p14:creationId xmlns:p14="http://schemas.microsoft.com/office/powerpoint/2010/main" val="202285765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29413" y="274638"/>
            <a:ext cx="2090737" cy="52419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119813" cy="52419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Rectangle 3"/>
          <p:cNvSpPr>
            <a:spLocks noGrp="1" noChangeArrowheads="1"/>
          </p:cNvSpPr>
          <p:nvPr>
            <p:ph type="dt" sz="half" idx="10"/>
          </p:nvPr>
        </p:nvSpPr>
        <p:spPr>
          <a:ln/>
        </p:spPr>
        <p:txBody>
          <a:bodyPr/>
          <a:lstStyle>
            <a:lvl1pPr>
              <a:defRPr/>
            </a:lvl1pPr>
          </a:lstStyle>
          <a:p>
            <a:pPr>
              <a:defRPr/>
            </a:pPr>
            <a:endParaRPr lang="en-US"/>
          </a:p>
        </p:txBody>
      </p:sp>
      <p:sp>
        <p:nvSpPr>
          <p:cNvPr id="5" name="Rectangle 4"/>
          <p:cNvSpPr>
            <a:spLocks noGrp="1" noChangeArrowheads="1"/>
          </p:cNvSpPr>
          <p:nvPr>
            <p:ph type="ftr" sz="quarter" idx="11"/>
          </p:nvPr>
        </p:nvSpPr>
        <p:spPr>
          <a:ln/>
        </p:spPr>
        <p:txBody>
          <a:bodyPr/>
          <a:lstStyle>
            <a:lvl1pPr>
              <a:defRPr/>
            </a:lvl1pPr>
          </a:lstStyle>
          <a:p>
            <a:pPr>
              <a:defRPr/>
            </a:pPr>
            <a:endParaRPr lang="en-US"/>
          </a:p>
        </p:txBody>
      </p:sp>
      <p:sp>
        <p:nvSpPr>
          <p:cNvPr id="6" name="Rectangle 5"/>
          <p:cNvSpPr>
            <a:spLocks noGrp="1" noChangeArrowheads="1"/>
          </p:cNvSpPr>
          <p:nvPr>
            <p:ph type="sldNum" sz="quarter" idx="12"/>
          </p:nvPr>
        </p:nvSpPr>
        <p:spPr>
          <a:ln/>
        </p:spPr>
        <p:txBody>
          <a:bodyPr/>
          <a:lstStyle>
            <a:lvl1pPr>
              <a:defRPr/>
            </a:lvl1pPr>
          </a:lstStyle>
          <a:p>
            <a:pPr>
              <a:defRPr/>
            </a:pPr>
            <a:fld id="{4CA9421A-A309-4A49-8E7B-6DF2BD80EC0E}" type="slidenum">
              <a:rPr lang="en-US"/>
              <a:pPr>
                <a:defRPr/>
              </a:pPr>
              <a:t>‹#›</a:t>
            </a:fld>
            <a:endParaRPr lang="en-US"/>
          </a:p>
        </p:txBody>
      </p:sp>
    </p:spTree>
    <p:extLst>
      <p:ext uri="{BB962C8B-B14F-4D97-AF65-F5344CB8AC3E}">
        <p14:creationId xmlns:p14="http://schemas.microsoft.com/office/powerpoint/2010/main" val="19481739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3"/>
          <p:cNvSpPr>
            <a:spLocks noGrp="1" noChangeArrowheads="1"/>
          </p:cNvSpPr>
          <p:nvPr>
            <p:ph type="dt" sz="half" idx="10"/>
          </p:nvPr>
        </p:nvSpPr>
        <p:spPr>
          <a:ln/>
        </p:spPr>
        <p:txBody>
          <a:bodyPr/>
          <a:lstStyle>
            <a:lvl1pPr>
              <a:defRPr/>
            </a:lvl1pPr>
          </a:lstStyle>
          <a:p>
            <a:pPr>
              <a:defRPr/>
            </a:pPr>
            <a:endParaRPr lang="en-GB"/>
          </a:p>
        </p:txBody>
      </p:sp>
      <p:sp>
        <p:nvSpPr>
          <p:cNvPr id="5" name="Rectangle 4"/>
          <p:cNvSpPr>
            <a:spLocks noGrp="1" noChangeArrowheads="1"/>
          </p:cNvSpPr>
          <p:nvPr>
            <p:ph type="ftr" sz="quarter" idx="11"/>
          </p:nvPr>
        </p:nvSpPr>
        <p:spPr>
          <a:ln/>
        </p:spPr>
        <p:txBody>
          <a:bodyPr/>
          <a:lstStyle>
            <a:lvl1pPr>
              <a:defRPr/>
            </a:lvl1pPr>
          </a:lstStyle>
          <a:p>
            <a:pPr>
              <a:defRPr/>
            </a:pPr>
            <a:endParaRPr lang="en-GB"/>
          </a:p>
        </p:txBody>
      </p:sp>
      <p:sp>
        <p:nvSpPr>
          <p:cNvPr id="6" name="Rectangle 5"/>
          <p:cNvSpPr>
            <a:spLocks noGrp="1" noChangeArrowheads="1"/>
          </p:cNvSpPr>
          <p:nvPr>
            <p:ph type="sldNum" sz="quarter" idx="12"/>
          </p:nvPr>
        </p:nvSpPr>
        <p:spPr>
          <a:ln/>
        </p:spPr>
        <p:txBody>
          <a:bodyPr/>
          <a:lstStyle>
            <a:lvl1pPr>
              <a:defRPr/>
            </a:lvl1pPr>
          </a:lstStyle>
          <a:p>
            <a:pPr>
              <a:defRPr/>
            </a:pPr>
            <a:fld id="{F2DADFFA-2D0B-4080-A4AC-332316D555CF}" type="slidenum">
              <a:rPr lang="en-GB"/>
              <a:pPr>
                <a:defRPr/>
              </a:pPr>
              <a:t>‹#›</a:t>
            </a:fld>
            <a:endParaRPr lang="en-GB"/>
          </a:p>
        </p:txBody>
      </p:sp>
    </p:spTree>
    <p:extLst>
      <p:ext uri="{BB962C8B-B14F-4D97-AF65-F5344CB8AC3E}">
        <p14:creationId xmlns:p14="http://schemas.microsoft.com/office/powerpoint/2010/main" val="291328254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105275" cy="3916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714875" y="1600200"/>
            <a:ext cx="4105275" cy="39163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endParaRPr lang="en-GB"/>
          </a:p>
        </p:txBody>
      </p:sp>
      <p:sp>
        <p:nvSpPr>
          <p:cNvPr id="7" name="Rectangle 5"/>
          <p:cNvSpPr>
            <a:spLocks noGrp="1" noChangeArrowheads="1"/>
          </p:cNvSpPr>
          <p:nvPr>
            <p:ph type="sldNum" sz="quarter" idx="12"/>
          </p:nvPr>
        </p:nvSpPr>
        <p:spPr>
          <a:ln/>
        </p:spPr>
        <p:txBody>
          <a:bodyPr/>
          <a:lstStyle>
            <a:lvl1pPr>
              <a:defRPr/>
            </a:lvl1pPr>
          </a:lstStyle>
          <a:p>
            <a:pPr>
              <a:defRPr/>
            </a:pPr>
            <a:fld id="{6E79A34C-E26F-42E0-BABF-040E5F0F8A77}" type="slidenum">
              <a:rPr lang="en-GB"/>
              <a:pPr>
                <a:defRPr/>
              </a:pPr>
              <a:t>‹#›</a:t>
            </a:fld>
            <a:endParaRPr lang="en-GB"/>
          </a:p>
        </p:txBody>
      </p:sp>
    </p:spTree>
    <p:extLst>
      <p:ext uri="{BB962C8B-B14F-4D97-AF65-F5344CB8AC3E}">
        <p14:creationId xmlns:p14="http://schemas.microsoft.com/office/powerpoint/2010/main" val="26893467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Rectangle 3"/>
          <p:cNvSpPr>
            <a:spLocks noGrp="1" noChangeArrowheads="1"/>
          </p:cNvSpPr>
          <p:nvPr>
            <p:ph type="dt" sz="half" idx="10"/>
          </p:nvPr>
        </p:nvSpPr>
        <p:spPr>
          <a:ln/>
        </p:spPr>
        <p:txBody>
          <a:bodyPr/>
          <a:lstStyle>
            <a:lvl1pPr>
              <a:defRPr/>
            </a:lvl1pPr>
          </a:lstStyle>
          <a:p>
            <a:pPr>
              <a:defRPr/>
            </a:pPr>
            <a:endParaRPr lang="en-GB"/>
          </a:p>
        </p:txBody>
      </p:sp>
      <p:sp>
        <p:nvSpPr>
          <p:cNvPr id="8" name="Rectangle 4"/>
          <p:cNvSpPr>
            <a:spLocks noGrp="1" noChangeArrowheads="1"/>
          </p:cNvSpPr>
          <p:nvPr>
            <p:ph type="ftr" sz="quarter" idx="11"/>
          </p:nvPr>
        </p:nvSpPr>
        <p:spPr>
          <a:ln/>
        </p:spPr>
        <p:txBody>
          <a:bodyPr/>
          <a:lstStyle>
            <a:lvl1pPr>
              <a:defRPr/>
            </a:lvl1pPr>
          </a:lstStyle>
          <a:p>
            <a:pPr>
              <a:defRPr/>
            </a:pPr>
            <a:endParaRPr lang="en-GB"/>
          </a:p>
        </p:txBody>
      </p:sp>
      <p:sp>
        <p:nvSpPr>
          <p:cNvPr id="9" name="Rectangle 5"/>
          <p:cNvSpPr>
            <a:spLocks noGrp="1" noChangeArrowheads="1"/>
          </p:cNvSpPr>
          <p:nvPr>
            <p:ph type="sldNum" sz="quarter" idx="12"/>
          </p:nvPr>
        </p:nvSpPr>
        <p:spPr>
          <a:ln/>
        </p:spPr>
        <p:txBody>
          <a:bodyPr/>
          <a:lstStyle>
            <a:lvl1pPr>
              <a:defRPr/>
            </a:lvl1pPr>
          </a:lstStyle>
          <a:p>
            <a:pPr>
              <a:defRPr/>
            </a:pPr>
            <a:fld id="{393C12D9-CE10-4BA7-9530-10684557F0E2}" type="slidenum">
              <a:rPr lang="en-GB"/>
              <a:pPr>
                <a:defRPr/>
              </a:pPr>
              <a:t>‹#›</a:t>
            </a:fld>
            <a:endParaRPr lang="en-GB"/>
          </a:p>
        </p:txBody>
      </p:sp>
    </p:spTree>
    <p:extLst>
      <p:ext uri="{BB962C8B-B14F-4D97-AF65-F5344CB8AC3E}">
        <p14:creationId xmlns:p14="http://schemas.microsoft.com/office/powerpoint/2010/main" val="59829305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Rectangle 3"/>
          <p:cNvSpPr>
            <a:spLocks noGrp="1" noChangeArrowheads="1"/>
          </p:cNvSpPr>
          <p:nvPr>
            <p:ph type="dt" sz="half" idx="10"/>
          </p:nvPr>
        </p:nvSpPr>
        <p:spPr>
          <a:ln/>
        </p:spPr>
        <p:txBody>
          <a:bodyPr/>
          <a:lstStyle>
            <a:lvl1pPr>
              <a:defRPr/>
            </a:lvl1pPr>
          </a:lstStyle>
          <a:p>
            <a:pPr>
              <a:defRPr/>
            </a:pPr>
            <a:endParaRPr lang="en-GB"/>
          </a:p>
        </p:txBody>
      </p:sp>
      <p:sp>
        <p:nvSpPr>
          <p:cNvPr id="4" name="Rectangle 4"/>
          <p:cNvSpPr>
            <a:spLocks noGrp="1" noChangeArrowheads="1"/>
          </p:cNvSpPr>
          <p:nvPr>
            <p:ph type="ftr" sz="quarter" idx="11"/>
          </p:nvPr>
        </p:nvSpPr>
        <p:spPr>
          <a:ln/>
        </p:spPr>
        <p:txBody>
          <a:bodyPr/>
          <a:lstStyle>
            <a:lvl1pPr>
              <a:defRPr/>
            </a:lvl1pPr>
          </a:lstStyle>
          <a:p>
            <a:pPr>
              <a:defRPr/>
            </a:pPr>
            <a:endParaRPr lang="en-GB"/>
          </a:p>
        </p:txBody>
      </p:sp>
      <p:sp>
        <p:nvSpPr>
          <p:cNvPr id="5" name="Rectangle 5"/>
          <p:cNvSpPr>
            <a:spLocks noGrp="1" noChangeArrowheads="1"/>
          </p:cNvSpPr>
          <p:nvPr>
            <p:ph type="sldNum" sz="quarter" idx="12"/>
          </p:nvPr>
        </p:nvSpPr>
        <p:spPr>
          <a:ln/>
        </p:spPr>
        <p:txBody>
          <a:bodyPr/>
          <a:lstStyle>
            <a:lvl1pPr>
              <a:defRPr/>
            </a:lvl1pPr>
          </a:lstStyle>
          <a:p>
            <a:pPr>
              <a:defRPr/>
            </a:pPr>
            <a:fld id="{5100E2A2-6396-4E37-813D-C58D4B511D88}" type="slidenum">
              <a:rPr lang="en-GB"/>
              <a:pPr>
                <a:defRPr/>
              </a:pPr>
              <a:t>‹#›</a:t>
            </a:fld>
            <a:endParaRPr lang="en-GB"/>
          </a:p>
        </p:txBody>
      </p:sp>
    </p:spTree>
    <p:extLst>
      <p:ext uri="{BB962C8B-B14F-4D97-AF65-F5344CB8AC3E}">
        <p14:creationId xmlns:p14="http://schemas.microsoft.com/office/powerpoint/2010/main" val="33326172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3"/>
          <p:cNvSpPr>
            <a:spLocks noGrp="1" noChangeArrowheads="1"/>
          </p:cNvSpPr>
          <p:nvPr>
            <p:ph type="dt" sz="half" idx="10"/>
          </p:nvPr>
        </p:nvSpPr>
        <p:spPr>
          <a:ln/>
        </p:spPr>
        <p:txBody>
          <a:bodyPr/>
          <a:lstStyle>
            <a:lvl1pPr>
              <a:defRPr/>
            </a:lvl1pPr>
          </a:lstStyle>
          <a:p>
            <a:pPr>
              <a:defRPr/>
            </a:pPr>
            <a:endParaRPr lang="en-GB"/>
          </a:p>
        </p:txBody>
      </p:sp>
      <p:sp>
        <p:nvSpPr>
          <p:cNvPr id="3" name="Rectangle 4"/>
          <p:cNvSpPr>
            <a:spLocks noGrp="1" noChangeArrowheads="1"/>
          </p:cNvSpPr>
          <p:nvPr>
            <p:ph type="ftr" sz="quarter" idx="11"/>
          </p:nvPr>
        </p:nvSpPr>
        <p:spPr>
          <a:ln/>
        </p:spPr>
        <p:txBody>
          <a:bodyPr/>
          <a:lstStyle>
            <a:lvl1pPr>
              <a:defRPr/>
            </a:lvl1pPr>
          </a:lstStyle>
          <a:p>
            <a:pPr>
              <a:defRPr/>
            </a:pPr>
            <a:endParaRPr lang="en-GB"/>
          </a:p>
        </p:txBody>
      </p:sp>
      <p:sp>
        <p:nvSpPr>
          <p:cNvPr id="4" name="Rectangle 5"/>
          <p:cNvSpPr>
            <a:spLocks noGrp="1" noChangeArrowheads="1"/>
          </p:cNvSpPr>
          <p:nvPr>
            <p:ph type="sldNum" sz="quarter" idx="12"/>
          </p:nvPr>
        </p:nvSpPr>
        <p:spPr>
          <a:ln/>
        </p:spPr>
        <p:txBody>
          <a:bodyPr/>
          <a:lstStyle>
            <a:lvl1pPr>
              <a:defRPr/>
            </a:lvl1pPr>
          </a:lstStyle>
          <a:p>
            <a:pPr>
              <a:defRPr/>
            </a:pPr>
            <a:fld id="{4450D860-1BAC-4BB0-9475-B401B058D479}" type="slidenum">
              <a:rPr lang="en-GB"/>
              <a:pPr>
                <a:defRPr/>
              </a:pPr>
              <a:t>‹#›</a:t>
            </a:fld>
            <a:endParaRPr lang="en-GB"/>
          </a:p>
        </p:txBody>
      </p:sp>
    </p:spTree>
    <p:extLst>
      <p:ext uri="{BB962C8B-B14F-4D97-AF65-F5344CB8AC3E}">
        <p14:creationId xmlns:p14="http://schemas.microsoft.com/office/powerpoint/2010/main" val="240796098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endParaRPr lang="en-GB"/>
          </a:p>
        </p:txBody>
      </p:sp>
      <p:sp>
        <p:nvSpPr>
          <p:cNvPr id="7" name="Rectangle 5"/>
          <p:cNvSpPr>
            <a:spLocks noGrp="1" noChangeArrowheads="1"/>
          </p:cNvSpPr>
          <p:nvPr>
            <p:ph type="sldNum" sz="quarter" idx="12"/>
          </p:nvPr>
        </p:nvSpPr>
        <p:spPr>
          <a:ln/>
        </p:spPr>
        <p:txBody>
          <a:bodyPr/>
          <a:lstStyle>
            <a:lvl1pPr>
              <a:defRPr/>
            </a:lvl1pPr>
          </a:lstStyle>
          <a:p>
            <a:pPr>
              <a:defRPr/>
            </a:pPr>
            <a:fld id="{C4A4BAD7-A2D6-4621-9771-93464796675B}" type="slidenum">
              <a:rPr lang="en-GB"/>
              <a:pPr>
                <a:defRPr/>
              </a:pPr>
              <a:t>‹#›</a:t>
            </a:fld>
            <a:endParaRPr lang="en-GB"/>
          </a:p>
        </p:txBody>
      </p:sp>
    </p:spTree>
    <p:extLst>
      <p:ext uri="{BB962C8B-B14F-4D97-AF65-F5344CB8AC3E}">
        <p14:creationId xmlns:p14="http://schemas.microsoft.com/office/powerpoint/2010/main" val="16711175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3"/>
          <p:cNvSpPr>
            <a:spLocks noGrp="1" noChangeArrowheads="1"/>
          </p:cNvSpPr>
          <p:nvPr>
            <p:ph type="dt" sz="half" idx="10"/>
          </p:nvPr>
        </p:nvSpPr>
        <p:spPr>
          <a:ln/>
        </p:spPr>
        <p:txBody>
          <a:bodyPr/>
          <a:lstStyle>
            <a:lvl1pPr>
              <a:defRPr/>
            </a:lvl1pPr>
          </a:lstStyle>
          <a:p>
            <a:pPr>
              <a:defRPr/>
            </a:pPr>
            <a:endParaRPr lang="en-GB"/>
          </a:p>
        </p:txBody>
      </p:sp>
      <p:sp>
        <p:nvSpPr>
          <p:cNvPr id="6" name="Rectangle 4"/>
          <p:cNvSpPr>
            <a:spLocks noGrp="1" noChangeArrowheads="1"/>
          </p:cNvSpPr>
          <p:nvPr>
            <p:ph type="ftr" sz="quarter" idx="11"/>
          </p:nvPr>
        </p:nvSpPr>
        <p:spPr>
          <a:ln/>
        </p:spPr>
        <p:txBody>
          <a:bodyPr/>
          <a:lstStyle>
            <a:lvl1pPr>
              <a:defRPr/>
            </a:lvl1pPr>
          </a:lstStyle>
          <a:p>
            <a:pPr>
              <a:defRPr/>
            </a:pPr>
            <a:endParaRPr lang="en-GB"/>
          </a:p>
        </p:txBody>
      </p:sp>
      <p:sp>
        <p:nvSpPr>
          <p:cNvPr id="7" name="Rectangle 5"/>
          <p:cNvSpPr>
            <a:spLocks noGrp="1" noChangeArrowheads="1"/>
          </p:cNvSpPr>
          <p:nvPr>
            <p:ph type="sldNum" sz="quarter" idx="12"/>
          </p:nvPr>
        </p:nvSpPr>
        <p:spPr>
          <a:ln/>
        </p:spPr>
        <p:txBody>
          <a:bodyPr/>
          <a:lstStyle>
            <a:lvl1pPr>
              <a:defRPr/>
            </a:lvl1pPr>
          </a:lstStyle>
          <a:p>
            <a:pPr>
              <a:defRPr/>
            </a:pPr>
            <a:fld id="{6984E817-68CD-43CD-A028-1848867A85BD}" type="slidenum">
              <a:rPr lang="en-GB"/>
              <a:pPr>
                <a:defRPr/>
              </a:pPr>
              <a:t>‹#›</a:t>
            </a:fld>
            <a:endParaRPr lang="en-GB"/>
          </a:p>
        </p:txBody>
      </p:sp>
    </p:spTree>
    <p:extLst>
      <p:ext uri="{BB962C8B-B14F-4D97-AF65-F5344CB8AC3E}">
        <p14:creationId xmlns:p14="http://schemas.microsoft.com/office/powerpoint/2010/main" val="189778575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pn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body" idx="1"/>
          </p:nvPr>
        </p:nvSpPr>
        <p:spPr bwMode="auto">
          <a:xfrm>
            <a:off x="457200" y="1600200"/>
            <a:ext cx="8362950" cy="391636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a:t>Click to edit Master text styles</a:t>
            </a:r>
          </a:p>
          <a:p>
            <a:pPr lvl="1"/>
            <a:r>
              <a:rPr lang="en-GB" altLang="en-US"/>
              <a:t>Second level</a:t>
            </a:r>
          </a:p>
          <a:p>
            <a:pPr lvl="2"/>
            <a:r>
              <a:rPr lang="en-GB" altLang="en-US"/>
              <a:t>Third level</a:t>
            </a:r>
          </a:p>
          <a:p>
            <a:pPr lvl="3"/>
            <a:r>
              <a:rPr lang="en-GB" altLang="en-US"/>
              <a:t>Fourth level</a:t>
            </a:r>
          </a:p>
          <a:p>
            <a:pPr lvl="4"/>
            <a:r>
              <a:rPr lang="en-GB" altLang="en-US"/>
              <a:t>Fifth level</a:t>
            </a:r>
          </a:p>
        </p:txBody>
      </p:sp>
      <p:sp>
        <p:nvSpPr>
          <p:cNvPr id="4099" name="Rectangle 3"/>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defRPr sz="1400">
                <a:latin typeface="Arial" charset="0"/>
                <a:ea typeface="ＭＳ Ｐゴシック" pitchFamily="48" charset="-128"/>
              </a:defRPr>
            </a:lvl1pPr>
          </a:lstStyle>
          <a:p>
            <a:pPr>
              <a:defRPr/>
            </a:pPr>
            <a:endParaRPr lang="en-GB"/>
          </a:p>
        </p:txBody>
      </p:sp>
      <p:sp>
        <p:nvSpPr>
          <p:cNvPr id="4100" name="Rectangle 4"/>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a:defRPr sz="1400">
                <a:latin typeface="Arial" charset="0"/>
                <a:ea typeface="ＭＳ Ｐゴシック" pitchFamily="48" charset="-128"/>
              </a:defRPr>
            </a:lvl1pPr>
          </a:lstStyle>
          <a:p>
            <a:pPr>
              <a:defRPr/>
            </a:pPr>
            <a:endParaRPr lang="en-GB"/>
          </a:p>
        </p:txBody>
      </p:sp>
      <p:sp>
        <p:nvSpPr>
          <p:cNvPr id="4101" name="Rectangle 5"/>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a:defRPr sz="1400">
                <a:latin typeface="Arial" charset="0"/>
                <a:ea typeface="ＭＳ Ｐゴシック" pitchFamily="48" charset="-128"/>
              </a:defRPr>
            </a:lvl1pPr>
          </a:lstStyle>
          <a:p>
            <a:pPr>
              <a:defRPr/>
            </a:pPr>
            <a:fld id="{25D8BA1F-257C-4112-A139-3F9695013087}" type="slidenum">
              <a:rPr lang="en-GB"/>
              <a:pPr>
                <a:defRPr/>
              </a:pPr>
              <a:t>‹#›</a:t>
            </a:fld>
            <a:endParaRPr lang="en-GB"/>
          </a:p>
        </p:txBody>
      </p:sp>
      <p:sp>
        <p:nvSpPr>
          <p:cNvPr id="1030" name="Rectangle 7"/>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a:t>Click to edit Master title style</a:t>
            </a:r>
          </a:p>
        </p:txBody>
      </p:sp>
      <p:pic>
        <p:nvPicPr>
          <p:cNvPr id="1031" name="Picture 9"/>
          <p:cNvPicPr>
            <a:picLocks noChangeAspect="1" noChangeArrowheads="1"/>
          </p:cNvPicPr>
          <p:nvPr/>
        </p:nvPicPr>
        <p:blipFill>
          <a:blip r:embed="rId13">
            <a:extLst>
              <a:ext uri="{28A0092B-C50C-407E-A947-70E740481C1C}">
                <a14:useLocalDpi xmlns:a14="http://schemas.microsoft.com/office/drawing/2010/main" val="0"/>
              </a:ext>
            </a:extLst>
          </a:blip>
          <a:srcRect l="4495"/>
          <a:stretch>
            <a:fillRect/>
          </a:stretch>
        </p:blipFill>
        <p:spPr bwMode="auto">
          <a:xfrm>
            <a:off x="0" y="0"/>
            <a:ext cx="9207500" cy="682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00" r:id="rId1"/>
    <p:sldLayoutId id="2147483801" r:id="rId2"/>
    <p:sldLayoutId id="2147483802" r:id="rId3"/>
    <p:sldLayoutId id="2147483803" r:id="rId4"/>
    <p:sldLayoutId id="2147483804" r:id="rId5"/>
    <p:sldLayoutId id="2147483805" r:id="rId6"/>
    <p:sldLayoutId id="2147483806" r:id="rId7"/>
    <p:sldLayoutId id="2147483807" r:id="rId8"/>
    <p:sldLayoutId id="2147483808" r:id="rId9"/>
    <p:sldLayoutId id="2147483809" r:id="rId10"/>
    <p:sldLayoutId id="2147483810" r:id="rId11"/>
  </p:sldLayoutIdLst>
  <p:txStyles>
    <p:titleStyle>
      <a:lvl1pPr algn="ctr" rtl="0" eaLnBrk="0" fontAlgn="base" hangingPunct="0">
        <a:spcBef>
          <a:spcPct val="0"/>
        </a:spcBef>
        <a:spcAft>
          <a:spcPct val="0"/>
        </a:spcAft>
        <a:defRPr sz="4000" b="1">
          <a:solidFill>
            <a:schemeClr val="tx1"/>
          </a:solidFill>
          <a:latin typeface="+mj-lt"/>
          <a:ea typeface="+mj-ea"/>
          <a:cs typeface="+mj-cs"/>
        </a:defRPr>
      </a:lvl1pPr>
      <a:lvl2pPr algn="ctr" rtl="0" eaLnBrk="0" fontAlgn="base" hangingPunct="0">
        <a:spcBef>
          <a:spcPct val="0"/>
        </a:spcBef>
        <a:spcAft>
          <a:spcPct val="0"/>
        </a:spcAft>
        <a:defRPr sz="4000" b="1">
          <a:solidFill>
            <a:schemeClr val="tx1"/>
          </a:solidFill>
          <a:latin typeface="Arial" charset="0"/>
        </a:defRPr>
      </a:lvl2pPr>
      <a:lvl3pPr algn="ctr" rtl="0" eaLnBrk="0" fontAlgn="base" hangingPunct="0">
        <a:spcBef>
          <a:spcPct val="0"/>
        </a:spcBef>
        <a:spcAft>
          <a:spcPct val="0"/>
        </a:spcAft>
        <a:defRPr sz="4000" b="1">
          <a:solidFill>
            <a:schemeClr val="tx1"/>
          </a:solidFill>
          <a:latin typeface="Arial" charset="0"/>
        </a:defRPr>
      </a:lvl3pPr>
      <a:lvl4pPr algn="ctr" rtl="0" eaLnBrk="0" fontAlgn="base" hangingPunct="0">
        <a:spcBef>
          <a:spcPct val="0"/>
        </a:spcBef>
        <a:spcAft>
          <a:spcPct val="0"/>
        </a:spcAft>
        <a:defRPr sz="4000" b="1">
          <a:solidFill>
            <a:schemeClr val="tx1"/>
          </a:solidFill>
          <a:latin typeface="Arial" charset="0"/>
        </a:defRPr>
      </a:lvl4pPr>
      <a:lvl5pPr algn="ctr" rtl="0" eaLnBrk="0" fontAlgn="base" hangingPunct="0">
        <a:spcBef>
          <a:spcPct val="0"/>
        </a:spcBef>
        <a:spcAft>
          <a:spcPct val="0"/>
        </a:spcAft>
        <a:defRPr sz="4000" b="1">
          <a:solidFill>
            <a:schemeClr val="tx1"/>
          </a:solidFill>
          <a:latin typeface="Arial" charset="0"/>
        </a:defRPr>
      </a:lvl5pPr>
      <a:lvl6pPr marL="457200" algn="ctr" rtl="0" fontAlgn="base">
        <a:spcBef>
          <a:spcPct val="0"/>
        </a:spcBef>
        <a:spcAft>
          <a:spcPct val="0"/>
        </a:spcAft>
        <a:defRPr sz="4000" b="1">
          <a:solidFill>
            <a:schemeClr val="tx1"/>
          </a:solidFill>
          <a:latin typeface="Arial" charset="0"/>
        </a:defRPr>
      </a:lvl6pPr>
      <a:lvl7pPr marL="914400" algn="ctr" rtl="0" fontAlgn="base">
        <a:spcBef>
          <a:spcPct val="0"/>
        </a:spcBef>
        <a:spcAft>
          <a:spcPct val="0"/>
        </a:spcAft>
        <a:defRPr sz="4000" b="1">
          <a:solidFill>
            <a:schemeClr val="tx1"/>
          </a:solidFill>
          <a:latin typeface="Arial" charset="0"/>
        </a:defRPr>
      </a:lvl7pPr>
      <a:lvl8pPr marL="1371600" algn="ctr" rtl="0" fontAlgn="base">
        <a:spcBef>
          <a:spcPct val="0"/>
        </a:spcBef>
        <a:spcAft>
          <a:spcPct val="0"/>
        </a:spcAft>
        <a:defRPr sz="4000" b="1">
          <a:solidFill>
            <a:schemeClr val="tx1"/>
          </a:solidFill>
          <a:latin typeface="Arial" charset="0"/>
        </a:defRPr>
      </a:lvl8pPr>
      <a:lvl9pPr marL="1828800" algn="ctr" rtl="0" fontAlgn="base">
        <a:spcBef>
          <a:spcPct val="0"/>
        </a:spcBef>
        <a:spcAft>
          <a:spcPct val="0"/>
        </a:spcAft>
        <a:defRPr sz="40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rgbClr val="3300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0099"/>
          </a:solidFill>
          <a:latin typeface="+mn-lt"/>
        </a:defRPr>
      </a:lvl2pPr>
      <a:lvl3pPr marL="1143000" indent="-228600" algn="l" rtl="0" eaLnBrk="0" fontAlgn="base" hangingPunct="0">
        <a:spcBef>
          <a:spcPct val="20000"/>
        </a:spcBef>
        <a:spcAft>
          <a:spcPct val="0"/>
        </a:spcAft>
        <a:buChar char="•"/>
        <a:defRPr sz="2400">
          <a:solidFill>
            <a:srgbClr val="330099"/>
          </a:solidFill>
          <a:latin typeface="+mn-lt"/>
        </a:defRPr>
      </a:lvl3pPr>
      <a:lvl4pPr marL="1600200" indent="-228600" algn="l" rtl="0" eaLnBrk="0" fontAlgn="base" hangingPunct="0">
        <a:spcBef>
          <a:spcPct val="20000"/>
        </a:spcBef>
        <a:spcAft>
          <a:spcPct val="0"/>
        </a:spcAft>
        <a:buChar char="–"/>
        <a:defRPr sz="2000">
          <a:solidFill>
            <a:srgbClr val="330099"/>
          </a:solidFill>
          <a:latin typeface="+mn-lt"/>
        </a:defRPr>
      </a:lvl4pPr>
      <a:lvl5pPr marL="2057400" indent="-228600" algn="l" rtl="0" eaLnBrk="0" fontAlgn="base" hangingPunct="0">
        <a:spcBef>
          <a:spcPct val="20000"/>
        </a:spcBef>
        <a:spcAft>
          <a:spcPct val="0"/>
        </a:spcAft>
        <a:buChar char="»"/>
        <a:defRPr sz="2000">
          <a:solidFill>
            <a:srgbClr val="330099"/>
          </a:solidFill>
          <a:latin typeface="+mn-lt"/>
        </a:defRPr>
      </a:lvl5pPr>
      <a:lvl6pPr marL="2514600" indent="-228600" algn="l" rtl="0" fontAlgn="base">
        <a:spcBef>
          <a:spcPct val="20000"/>
        </a:spcBef>
        <a:spcAft>
          <a:spcPct val="0"/>
        </a:spcAft>
        <a:buChar char="»"/>
        <a:defRPr sz="2000">
          <a:solidFill>
            <a:srgbClr val="330099"/>
          </a:solidFill>
          <a:latin typeface="+mn-lt"/>
        </a:defRPr>
      </a:lvl6pPr>
      <a:lvl7pPr marL="2971800" indent="-228600" algn="l" rtl="0" fontAlgn="base">
        <a:spcBef>
          <a:spcPct val="20000"/>
        </a:spcBef>
        <a:spcAft>
          <a:spcPct val="0"/>
        </a:spcAft>
        <a:buChar char="»"/>
        <a:defRPr sz="2000">
          <a:solidFill>
            <a:srgbClr val="330099"/>
          </a:solidFill>
          <a:latin typeface="+mn-lt"/>
        </a:defRPr>
      </a:lvl7pPr>
      <a:lvl8pPr marL="3429000" indent="-228600" algn="l" rtl="0" fontAlgn="base">
        <a:spcBef>
          <a:spcPct val="20000"/>
        </a:spcBef>
        <a:spcAft>
          <a:spcPct val="0"/>
        </a:spcAft>
        <a:buChar char="»"/>
        <a:defRPr sz="2000">
          <a:solidFill>
            <a:srgbClr val="330099"/>
          </a:solidFill>
          <a:latin typeface="+mn-lt"/>
        </a:defRPr>
      </a:lvl8pPr>
      <a:lvl9pPr marL="3886200" indent="-228600" algn="l" rtl="0" fontAlgn="base">
        <a:spcBef>
          <a:spcPct val="20000"/>
        </a:spcBef>
        <a:spcAft>
          <a:spcPct val="0"/>
        </a:spcAft>
        <a:buChar char="»"/>
        <a:defRPr sz="2000">
          <a:solidFill>
            <a:srgbClr val="3300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body" idx="1"/>
          </p:nvPr>
        </p:nvSpPr>
        <p:spPr bwMode="auto">
          <a:xfrm>
            <a:off x="457200" y="1600200"/>
            <a:ext cx="8362950" cy="39163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Click to edit Master text styles</a:t>
            </a:r>
          </a:p>
          <a:p>
            <a:pPr lvl="1"/>
            <a:r>
              <a:rPr lang="en-US" altLang="en-US"/>
              <a:t>Second level</a:t>
            </a:r>
          </a:p>
          <a:p>
            <a:pPr lvl="2"/>
            <a:r>
              <a:rPr lang="en-US" altLang="en-US"/>
              <a:t>Third level</a:t>
            </a:r>
          </a:p>
          <a:p>
            <a:pPr lvl="3"/>
            <a:r>
              <a:rPr lang="en-US" altLang="en-US"/>
              <a:t>Fourth level</a:t>
            </a:r>
          </a:p>
          <a:p>
            <a:pPr lvl="4"/>
            <a:r>
              <a:rPr lang="en-US" altLang="en-US"/>
              <a:t>Fifth level</a:t>
            </a:r>
          </a:p>
        </p:txBody>
      </p:sp>
      <p:sp>
        <p:nvSpPr>
          <p:cNvPr id="4099" name="Rectangle 3"/>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0000"/>
                </a:solidFill>
                <a:latin typeface="Arial" charset="0"/>
                <a:ea typeface="ＭＳ Ｐゴシック" pitchFamily="48" charset="-128"/>
              </a:defRPr>
            </a:lvl1pPr>
          </a:lstStyle>
          <a:p>
            <a:pPr>
              <a:defRPr/>
            </a:pPr>
            <a:endParaRPr lang="en-US"/>
          </a:p>
        </p:txBody>
      </p:sp>
      <p:sp>
        <p:nvSpPr>
          <p:cNvPr id="4100" name="Rectangle 4"/>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solidFill>
                  <a:srgbClr val="000000"/>
                </a:solidFill>
                <a:latin typeface="Arial" charset="0"/>
                <a:ea typeface="ＭＳ Ｐゴシック" pitchFamily="48" charset="-128"/>
              </a:defRPr>
            </a:lvl1pPr>
          </a:lstStyle>
          <a:p>
            <a:pPr>
              <a:defRPr/>
            </a:pPr>
            <a:endParaRPr lang="en-US"/>
          </a:p>
        </p:txBody>
      </p:sp>
      <p:sp>
        <p:nvSpPr>
          <p:cNvPr id="4101" name="Rectangle 5"/>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rgbClr val="000000"/>
                </a:solidFill>
                <a:latin typeface="Arial" charset="0"/>
                <a:ea typeface="ＭＳ Ｐゴシック" pitchFamily="48" charset="-128"/>
              </a:defRPr>
            </a:lvl1pPr>
          </a:lstStyle>
          <a:p>
            <a:pPr>
              <a:defRPr/>
            </a:pPr>
            <a:fld id="{5A7A37E0-C086-4C07-AC0A-7ACD8FC6B631}" type="slidenum">
              <a:rPr lang="en-US"/>
              <a:pPr>
                <a:defRPr/>
              </a:pPr>
              <a:t>‹#›</a:t>
            </a:fld>
            <a:endParaRPr lang="en-US"/>
          </a:p>
        </p:txBody>
      </p:sp>
      <p:sp>
        <p:nvSpPr>
          <p:cNvPr id="3078" name="Rectangle 7"/>
          <p:cNvSpPr>
            <a:spLocks noGrp="1" noChangeArrowheads="1"/>
          </p:cNvSpPr>
          <p:nvPr>
            <p:ph type="title"/>
          </p:nvPr>
        </p:nvSpPr>
        <p:spPr bwMode="auto">
          <a:xfrm>
            <a:off x="457200" y="274638"/>
            <a:ext cx="82296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pic>
        <p:nvPicPr>
          <p:cNvPr id="3079" name="Picture 9"/>
          <p:cNvPicPr>
            <a:picLocks noChangeAspect="1" noChangeArrowheads="1"/>
          </p:cNvPicPr>
          <p:nvPr/>
        </p:nvPicPr>
        <p:blipFill>
          <a:blip r:embed="rId13">
            <a:extLst>
              <a:ext uri="{28A0092B-C50C-407E-A947-70E740481C1C}">
                <a14:useLocalDpi xmlns:a14="http://schemas.microsoft.com/office/drawing/2010/main" val="0"/>
              </a:ext>
            </a:extLst>
          </a:blip>
          <a:srcRect l="4495"/>
          <a:stretch>
            <a:fillRect/>
          </a:stretch>
        </p:blipFill>
        <p:spPr bwMode="auto">
          <a:xfrm>
            <a:off x="0" y="0"/>
            <a:ext cx="9207500" cy="6826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823" r:id="rId1"/>
    <p:sldLayoutId id="2147483824" r:id="rId2"/>
    <p:sldLayoutId id="2147483825" r:id="rId3"/>
    <p:sldLayoutId id="2147483826" r:id="rId4"/>
    <p:sldLayoutId id="2147483827" r:id="rId5"/>
    <p:sldLayoutId id="2147483828" r:id="rId6"/>
    <p:sldLayoutId id="2147483829" r:id="rId7"/>
    <p:sldLayoutId id="2147483830" r:id="rId8"/>
    <p:sldLayoutId id="2147483831" r:id="rId9"/>
    <p:sldLayoutId id="2147483832" r:id="rId10"/>
    <p:sldLayoutId id="2147483833" r:id="rId11"/>
  </p:sldLayoutIdLst>
  <p:txStyles>
    <p:titleStyle>
      <a:lvl1pPr algn="ctr" rtl="0" eaLnBrk="0" fontAlgn="base" hangingPunct="0">
        <a:spcBef>
          <a:spcPct val="0"/>
        </a:spcBef>
        <a:spcAft>
          <a:spcPct val="0"/>
        </a:spcAft>
        <a:defRPr sz="4000" b="1">
          <a:solidFill>
            <a:schemeClr val="tx1"/>
          </a:solidFill>
          <a:latin typeface="+mj-lt"/>
          <a:ea typeface="+mj-ea"/>
          <a:cs typeface="+mj-cs"/>
        </a:defRPr>
      </a:lvl1pPr>
      <a:lvl2pPr algn="ctr" rtl="0" eaLnBrk="0" fontAlgn="base" hangingPunct="0">
        <a:spcBef>
          <a:spcPct val="0"/>
        </a:spcBef>
        <a:spcAft>
          <a:spcPct val="0"/>
        </a:spcAft>
        <a:defRPr sz="4000" b="1">
          <a:solidFill>
            <a:schemeClr val="tx1"/>
          </a:solidFill>
          <a:latin typeface="Arial" charset="0"/>
        </a:defRPr>
      </a:lvl2pPr>
      <a:lvl3pPr algn="ctr" rtl="0" eaLnBrk="0" fontAlgn="base" hangingPunct="0">
        <a:spcBef>
          <a:spcPct val="0"/>
        </a:spcBef>
        <a:spcAft>
          <a:spcPct val="0"/>
        </a:spcAft>
        <a:defRPr sz="4000" b="1">
          <a:solidFill>
            <a:schemeClr val="tx1"/>
          </a:solidFill>
          <a:latin typeface="Arial" charset="0"/>
        </a:defRPr>
      </a:lvl3pPr>
      <a:lvl4pPr algn="ctr" rtl="0" eaLnBrk="0" fontAlgn="base" hangingPunct="0">
        <a:spcBef>
          <a:spcPct val="0"/>
        </a:spcBef>
        <a:spcAft>
          <a:spcPct val="0"/>
        </a:spcAft>
        <a:defRPr sz="4000" b="1">
          <a:solidFill>
            <a:schemeClr val="tx1"/>
          </a:solidFill>
          <a:latin typeface="Arial" charset="0"/>
        </a:defRPr>
      </a:lvl4pPr>
      <a:lvl5pPr algn="ctr" rtl="0" eaLnBrk="0" fontAlgn="base" hangingPunct="0">
        <a:spcBef>
          <a:spcPct val="0"/>
        </a:spcBef>
        <a:spcAft>
          <a:spcPct val="0"/>
        </a:spcAft>
        <a:defRPr sz="4000" b="1">
          <a:solidFill>
            <a:schemeClr val="tx1"/>
          </a:solidFill>
          <a:latin typeface="Arial" charset="0"/>
        </a:defRPr>
      </a:lvl5pPr>
      <a:lvl6pPr marL="457200" algn="ctr" rtl="0" fontAlgn="base">
        <a:spcBef>
          <a:spcPct val="0"/>
        </a:spcBef>
        <a:spcAft>
          <a:spcPct val="0"/>
        </a:spcAft>
        <a:defRPr sz="4000" b="1">
          <a:solidFill>
            <a:schemeClr val="tx1"/>
          </a:solidFill>
          <a:latin typeface="Arial" charset="0"/>
        </a:defRPr>
      </a:lvl6pPr>
      <a:lvl7pPr marL="914400" algn="ctr" rtl="0" fontAlgn="base">
        <a:spcBef>
          <a:spcPct val="0"/>
        </a:spcBef>
        <a:spcAft>
          <a:spcPct val="0"/>
        </a:spcAft>
        <a:defRPr sz="4000" b="1">
          <a:solidFill>
            <a:schemeClr val="tx1"/>
          </a:solidFill>
          <a:latin typeface="Arial" charset="0"/>
        </a:defRPr>
      </a:lvl7pPr>
      <a:lvl8pPr marL="1371600" algn="ctr" rtl="0" fontAlgn="base">
        <a:spcBef>
          <a:spcPct val="0"/>
        </a:spcBef>
        <a:spcAft>
          <a:spcPct val="0"/>
        </a:spcAft>
        <a:defRPr sz="4000" b="1">
          <a:solidFill>
            <a:schemeClr val="tx1"/>
          </a:solidFill>
          <a:latin typeface="Arial" charset="0"/>
        </a:defRPr>
      </a:lvl8pPr>
      <a:lvl9pPr marL="1828800" algn="ctr" rtl="0" fontAlgn="base">
        <a:spcBef>
          <a:spcPct val="0"/>
        </a:spcBef>
        <a:spcAft>
          <a:spcPct val="0"/>
        </a:spcAft>
        <a:defRPr sz="4000" b="1">
          <a:solidFill>
            <a:schemeClr val="tx1"/>
          </a:solidFill>
          <a:latin typeface="Arial" charset="0"/>
        </a:defRPr>
      </a:lvl9pPr>
    </p:titleStyle>
    <p:bodyStyle>
      <a:lvl1pPr marL="342900" indent="-342900" algn="l" rtl="0" eaLnBrk="0" fontAlgn="base" hangingPunct="0">
        <a:spcBef>
          <a:spcPct val="20000"/>
        </a:spcBef>
        <a:spcAft>
          <a:spcPct val="0"/>
        </a:spcAft>
        <a:buChar char="•"/>
        <a:defRPr sz="3200">
          <a:solidFill>
            <a:srgbClr val="330099"/>
          </a:solidFill>
          <a:latin typeface="+mn-lt"/>
          <a:ea typeface="+mn-ea"/>
          <a:cs typeface="+mn-cs"/>
        </a:defRPr>
      </a:lvl1pPr>
      <a:lvl2pPr marL="742950" indent="-285750" algn="l" rtl="0" eaLnBrk="0" fontAlgn="base" hangingPunct="0">
        <a:spcBef>
          <a:spcPct val="20000"/>
        </a:spcBef>
        <a:spcAft>
          <a:spcPct val="0"/>
        </a:spcAft>
        <a:buChar char="–"/>
        <a:defRPr sz="2800">
          <a:solidFill>
            <a:srgbClr val="330099"/>
          </a:solidFill>
          <a:latin typeface="+mn-lt"/>
        </a:defRPr>
      </a:lvl2pPr>
      <a:lvl3pPr marL="1143000" indent="-228600" algn="l" rtl="0" eaLnBrk="0" fontAlgn="base" hangingPunct="0">
        <a:spcBef>
          <a:spcPct val="20000"/>
        </a:spcBef>
        <a:spcAft>
          <a:spcPct val="0"/>
        </a:spcAft>
        <a:buChar char="•"/>
        <a:defRPr sz="2400">
          <a:solidFill>
            <a:srgbClr val="330099"/>
          </a:solidFill>
          <a:latin typeface="+mn-lt"/>
        </a:defRPr>
      </a:lvl3pPr>
      <a:lvl4pPr marL="1600200" indent="-228600" algn="l" rtl="0" eaLnBrk="0" fontAlgn="base" hangingPunct="0">
        <a:spcBef>
          <a:spcPct val="20000"/>
        </a:spcBef>
        <a:spcAft>
          <a:spcPct val="0"/>
        </a:spcAft>
        <a:buChar char="–"/>
        <a:defRPr sz="2000">
          <a:solidFill>
            <a:srgbClr val="330099"/>
          </a:solidFill>
          <a:latin typeface="+mn-lt"/>
        </a:defRPr>
      </a:lvl4pPr>
      <a:lvl5pPr marL="2057400" indent="-228600" algn="l" rtl="0" eaLnBrk="0" fontAlgn="base" hangingPunct="0">
        <a:spcBef>
          <a:spcPct val="20000"/>
        </a:spcBef>
        <a:spcAft>
          <a:spcPct val="0"/>
        </a:spcAft>
        <a:buChar char="»"/>
        <a:defRPr sz="2000">
          <a:solidFill>
            <a:srgbClr val="330099"/>
          </a:solidFill>
          <a:latin typeface="+mn-lt"/>
        </a:defRPr>
      </a:lvl5pPr>
      <a:lvl6pPr marL="2514600" indent="-228600" algn="l" rtl="0" fontAlgn="base">
        <a:spcBef>
          <a:spcPct val="20000"/>
        </a:spcBef>
        <a:spcAft>
          <a:spcPct val="0"/>
        </a:spcAft>
        <a:buChar char="»"/>
        <a:defRPr sz="2000">
          <a:solidFill>
            <a:srgbClr val="330099"/>
          </a:solidFill>
          <a:latin typeface="+mn-lt"/>
        </a:defRPr>
      </a:lvl6pPr>
      <a:lvl7pPr marL="2971800" indent="-228600" algn="l" rtl="0" fontAlgn="base">
        <a:spcBef>
          <a:spcPct val="20000"/>
        </a:spcBef>
        <a:spcAft>
          <a:spcPct val="0"/>
        </a:spcAft>
        <a:buChar char="»"/>
        <a:defRPr sz="2000">
          <a:solidFill>
            <a:srgbClr val="330099"/>
          </a:solidFill>
          <a:latin typeface="+mn-lt"/>
        </a:defRPr>
      </a:lvl7pPr>
      <a:lvl8pPr marL="3429000" indent="-228600" algn="l" rtl="0" fontAlgn="base">
        <a:spcBef>
          <a:spcPct val="20000"/>
        </a:spcBef>
        <a:spcAft>
          <a:spcPct val="0"/>
        </a:spcAft>
        <a:buChar char="»"/>
        <a:defRPr sz="2000">
          <a:solidFill>
            <a:srgbClr val="330099"/>
          </a:solidFill>
          <a:latin typeface="+mn-lt"/>
        </a:defRPr>
      </a:lvl8pPr>
      <a:lvl9pPr marL="3886200" indent="-228600" algn="l" rtl="0" fontAlgn="base">
        <a:spcBef>
          <a:spcPct val="20000"/>
        </a:spcBef>
        <a:spcAft>
          <a:spcPct val="0"/>
        </a:spcAft>
        <a:buChar char="»"/>
        <a:defRPr sz="2000">
          <a:solidFill>
            <a:srgbClr val="330099"/>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8" Type="http://schemas.openxmlformats.org/officeDocument/2006/relationships/hyperlink" Target="https://wyadhd.co.uk/" TargetMode="External"/><Relationship Id="rId3" Type="http://schemas.openxmlformats.org/officeDocument/2006/relationships/hyperlink" Target="https://wakefield.mylocaloffer.org/information-network/about/" TargetMode="External"/><Relationship Id="rId7" Type="http://schemas.openxmlformats.org/officeDocument/2006/relationships/hyperlink" Target="https://www.carerswakefield.org.uk/" TargetMode="External"/><Relationship Id="rId2" Type="http://schemas.openxmlformats.org/officeDocument/2006/relationships/hyperlink" Target="https://wakefield.mylocaloffer.org/" TargetMode="External"/><Relationship Id="rId1" Type="http://schemas.openxmlformats.org/officeDocument/2006/relationships/slideLayout" Target="../slideLayouts/slideLayout2.xml"/><Relationship Id="rId6" Type="http://schemas.openxmlformats.org/officeDocument/2006/relationships/hyperlink" Target="https://www.wakefieldparentcarers.co.uk/" TargetMode="External"/><Relationship Id="rId11" Type="http://schemas.openxmlformats.org/officeDocument/2006/relationships/hyperlink" Target="https://downsyndrome-wakefield.net/" TargetMode="External"/><Relationship Id="rId5" Type="http://schemas.openxmlformats.org/officeDocument/2006/relationships/hyperlink" Target="https://www.wakefieldfamiliestogether.co.uk/youth-hubs/" TargetMode="External"/><Relationship Id="rId10" Type="http://schemas.openxmlformats.org/officeDocument/2006/relationships/hyperlink" Target="https://kidzaware.co.uk/" TargetMode="External"/><Relationship Id="rId4" Type="http://schemas.openxmlformats.org/officeDocument/2006/relationships/hyperlink" Target="https://www.wakefieldfamiliestogether.co.uk/family-hubs/" TargetMode="External"/><Relationship Id="rId9" Type="http://schemas.openxmlformats.org/officeDocument/2006/relationships/hyperlink" Target="http://beatautism.co.uk/"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adhduk.co.uk/" TargetMode="External"/><Relationship Id="rId13" Type="http://schemas.openxmlformats.org/officeDocument/2006/relationships/hyperlink" Target="https://www.kooth.com/" TargetMode="External"/><Relationship Id="rId3" Type="http://schemas.openxmlformats.org/officeDocument/2006/relationships/hyperlink" Target="https://contact.org.uk/order-your-copy-of-the-helpful-guide-for-families-with-disabled-children-2/" TargetMode="External"/><Relationship Id="rId7" Type="http://schemas.openxmlformats.org/officeDocument/2006/relationships/hyperlink" Target="https://www.autism.org.uk/" TargetMode="External"/><Relationship Id="rId12" Type="http://schemas.openxmlformats.org/officeDocument/2006/relationships/hyperlink" Target="https://forum.ambitiousaboutautism.org.uk/" TargetMode="External"/><Relationship Id="rId2" Type="http://schemas.openxmlformats.org/officeDocument/2006/relationships/hyperlink" Target="https://www.family-action.org.uk/what-we-do/children-families/familyline/" TargetMode="External"/><Relationship Id="rId1" Type="http://schemas.openxmlformats.org/officeDocument/2006/relationships/slideLayout" Target="../slideLayouts/slideLayout2.xml"/><Relationship Id="rId6" Type="http://schemas.openxmlformats.org/officeDocument/2006/relationships/hyperlink" Target="https://www.caudwellchildren.com/" TargetMode="External"/><Relationship Id="rId11" Type="http://schemas.openxmlformats.org/officeDocument/2006/relationships/hyperlink" Target="https://www.autismcentral.org.uk/" TargetMode="External"/><Relationship Id="rId5" Type="http://schemas.openxmlformats.org/officeDocument/2006/relationships/hyperlink" Target="https://contact.org.uk/" TargetMode="External"/><Relationship Id="rId10" Type="http://schemas.openxmlformats.org/officeDocument/2006/relationships/hyperlink" Target="https://hub.kids.org.uk/" TargetMode="External"/><Relationship Id="rId4" Type="http://schemas.openxmlformats.org/officeDocument/2006/relationships/hyperlink" Target="https://councilfordisabledchildren.org.uk/" TargetMode="External"/><Relationship Id="rId9" Type="http://schemas.openxmlformats.org/officeDocument/2006/relationships/hyperlink" Target="https://www.scope.org.uk/" TargetMode="External"/></Relationships>
</file>

<file path=ppt/slides/_rels/slide4.xml.rels><?xml version="1.0" encoding="UTF-8" standalone="yes"?>
<Relationships xmlns="http://schemas.openxmlformats.org/package/2006/relationships"><Relationship Id="rId3" Type="http://schemas.openxmlformats.org/officeDocument/2006/relationships/hyperlink" Target="https://www.downs-syndrome.org.uk/contact-us/" TargetMode="External"/><Relationship Id="rId2" Type="http://schemas.openxmlformats.org/officeDocument/2006/relationships/hyperlink" Target="https://www.themix.org.uk/" TargetMode="External"/><Relationship Id="rId1" Type="http://schemas.openxmlformats.org/officeDocument/2006/relationships/slideLayout" Target="../slideLayouts/slideLayout2.xml"/><Relationship Id="rId6" Type="http://schemas.openxmlformats.org/officeDocument/2006/relationships/hyperlink" Target="https://cerebra.org.uk/get-advice-support/parent-guides/" TargetMode="External"/><Relationship Id="rId5" Type="http://schemas.openxmlformats.org/officeDocument/2006/relationships/hyperlink" Target="https://www.youngminds.org.uk/" TargetMode="External"/><Relationship Id="rId4" Type="http://schemas.openxmlformats.org/officeDocument/2006/relationships/hyperlink" Target="https://eur03.safelinks.protection.outlook.com/?url=https%3A%2F%2Fwww.newboldhope.com%2F&amp;data=05%7C02%7Claurasunderland%40wakefield.gov.uk%7Ce96bc238840842c8a20308dc84c8771f%7Cd76faab796b740c79b253d2fbd4ac1f1%7C0%7C0%7C638531243724640956%7CUnknown%7CTWFpbGZsb3d8eyJWIjoiMC4wLjAwMDAiLCJQIjoiV2luMzIiLCJBTiI6Ik1haWwiLCJXVCI6Mn0%3D%7C0%7C%7C%7C&amp;sdata=VbAtCLfQplt8oFe5%2Bq9%2FntfSywvgPfJTG25wQ18FyTU%3D&amp;reserved=0" TargetMode="External"/></Relationships>
</file>

<file path=ppt/slides/_rels/slide5.xml.rels><?xml version="1.0" encoding="UTF-8" standalone="yes"?>
<Relationships xmlns="http://schemas.openxmlformats.org/package/2006/relationships"><Relationship Id="rId8" Type="http://schemas.openxmlformats.org/officeDocument/2006/relationships/hyperlink" Target="https://eur03.safelinks.protection.outlook.com/?url=https%3A%2F%2Fcontact.org.uk%2Fwp-content%2Fuploads%2F2021%2F03%2Funderstanding_your_childs_behaviour.pdf&amp;data=05%7C02%7Claurasunderland%40wakefield.gov.uk%7C995f9d49a4254bcb522408dc5d8d3384%7Cd76faab796b740c79b253d2fbd4ac1f1%7C0%7C0%7C638488108392979952%7CUnknown%7CTWFpbGZsb3d8eyJWIjoiMC4wLjAwMDAiLCJQIjoiV2luMzIiLCJBTiI6Ik1haWwiLCJXVCI6Mn0%3D%7C0%7C%7C%7C&amp;sdata=FffjmUQLMJohFy%2BsJ700BHpAAn2T6ZlQJIN0LdrAO48%3D&amp;reserved=0" TargetMode="External"/><Relationship Id="rId3" Type="http://schemas.openxmlformats.org/officeDocument/2006/relationships/hyperlink" Target="https://eur03.safelinks.protection.outlook.com/?url=https%3A%2F%2Fwww.newboldhope.com%2F&amp;data=05%7C02%7Claurasunderland%40wakefield.gov.uk%7Ce96bc238840842c8a20308dc84c8771f%7Cd76faab796b740c79b253d2fbd4ac1f1%7C0%7C0%7C638531243724640956%7CUnknown%7CTWFpbGZsb3d8eyJWIjoiMC4wLjAwMDAiLCJQIjoiV2luMzIiLCJBTiI6Ik1haWwiLCJXVCI6Mn0%3D%7C0%7C%7C%7C&amp;sdata=VbAtCLfQplt8oFe5%2Bq9%2FntfSywvgPfJTG25wQ18FyTU%3D&amp;reserved=0" TargetMode="External"/><Relationship Id="rId7" Type="http://schemas.openxmlformats.org/officeDocument/2006/relationships/hyperlink" Target="https://www.caudwellchildren.com/workshops/" TargetMode="External"/><Relationship Id="rId2" Type="http://schemas.openxmlformats.org/officeDocument/2006/relationships/hyperlink" Target="https://www.kids.org.uk/wakefield-awareness-support-project" TargetMode="External"/><Relationship Id="rId1" Type="http://schemas.openxmlformats.org/officeDocument/2006/relationships/slideLayout" Target="../slideLayouts/slideLayout2.xml"/><Relationship Id="rId6" Type="http://schemas.openxmlformats.org/officeDocument/2006/relationships/hyperlink" Target="https://www.witherslackgroup.co.uk/advice-and-support/" TargetMode="External"/><Relationship Id="rId5" Type="http://schemas.openxmlformats.org/officeDocument/2006/relationships/hyperlink" Target="https://www.midyorks.nhs.uk/that-makes-sense" TargetMode="External"/><Relationship Id="rId10" Type="http://schemas.openxmlformats.org/officeDocument/2006/relationships/hyperlink" Target="https://www.kids.org.uk/services/changing-our-direction/" TargetMode="External"/><Relationship Id="rId4" Type="http://schemas.openxmlformats.org/officeDocument/2006/relationships/hyperlink" Target="https://www.pdasociety.org.uk/contact-us/enquiry-line/" TargetMode="External"/><Relationship Id="rId9" Type="http://schemas.openxmlformats.org/officeDocument/2006/relationships/hyperlink" Target="https://eur03.safelinks.protection.outlook.com/?url=https%3A%2F%2Fwww.challengingbehaviour.org.uk%2Ffor-family-carers%2F&amp;data=05%7C02%7Claurasunderland%40wakefield.gov.uk%7C9ceacfbb6c5c4eb87f3608dc9690c9e3%7Cd76faab796b740c79b253d2fbd4ac1f1%7C0%7C0%7C638550795804512320%7CUnknown%7CTWFpbGZsb3d8eyJWIjoiMC4wLjAwMDAiLCJQIjoiV2luMzIiLCJBTiI6Ik1haWwiLCJXVCI6Mn0%3D%7C0%7C%7C%7C&amp;sdata=vG4nBGVsi7f0iDY6%2F60vWIQzf1Ya9arkpLNte9177Ys%3D&amp;reserved=0" TargetMode="External"/></Relationships>
</file>

<file path=ppt/slides/_rels/slide6.xml.rels><?xml version="1.0" encoding="UTF-8" standalone="yes"?>
<Relationships xmlns="http://schemas.openxmlformats.org/package/2006/relationships"><Relationship Id="rId8" Type="http://schemas.openxmlformats.org/officeDocument/2006/relationships/hyperlink" Target="https://www.caudwellchildren.com/services/get-sensory-packs/" TargetMode="External"/><Relationship Id="rId3" Type="http://schemas.openxmlformats.org/officeDocument/2006/relationships/hyperlink" Target="https://www.carerswakefield.org.uk/our-support/grants/my-time/" TargetMode="External"/><Relationship Id="rId7" Type="http://schemas.openxmlformats.org/officeDocument/2006/relationships/hyperlink" Target="https://grants-search.turn2us.org.uk/" TargetMode="External"/><Relationship Id="rId2" Type="http://schemas.openxmlformats.org/officeDocument/2006/relationships/hyperlink" Target="https://www.theprincipletrust.co.uk/" TargetMode="External"/><Relationship Id="rId1" Type="http://schemas.openxmlformats.org/officeDocument/2006/relationships/slideLayout" Target="../slideLayouts/slideLayout2.xml"/><Relationship Id="rId6" Type="http://schemas.openxmlformats.org/officeDocument/2006/relationships/hyperlink" Target="https://www.familyfund.org.uk/" TargetMode="External"/><Relationship Id="rId11" Type="http://schemas.openxmlformats.org/officeDocument/2006/relationships/hyperlink" Target="https://eur03.safelinks.protection.outlook.com/?url=https%3A%2F%2Fwww.kidspass.co.uk%2F&amp;data=05%7C01%7CSBAT%40wakefield.gov.uk%7C14542aabbb7b402712e508db156c22af%7Cd76faab796b740c79b253d2fbd4ac1f1%7C0%7C0%7C638127326394361693%7CUnknown%7CTWFpbGZsb3d8eyJWIjoiMC4wLjAwMDAiLCJQIjoiV2luMzIiLCJBTiI6Ik1haWwiLCJXVCI6Mn0%3D%7C3000%7C%7C%7C&amp;sdata=u5hULY5alZz3rrxqK%2Fa8%2BAWDBB%2FMoM35CbVnK%2FEKcww%3D&amp;reserved=0" TargetMode="External"/><Relationship Id="rId5" Type="http://schemas.openxmlformats.org/officeDocument/2006/relationships/hyperlink" Target="https://www.ceacard.co.uk/" TargetMode="External"/><Relationship Id="rId10" Type="http://schemas.openxmlformats.org/officeDocument/2006/relationships/hyperlink" Target="https://just4children.org/?" TargetMode="External"/><Relationship Id="rId4" Type="http://schemas.openxmlformats.org/officeDocument/2006/relationships/hyperlink" Target="https://mymaxcard.co.uk/" TargetMode="External"/><Relationship Id="rId9" Type="http://schemas.openxmlformats.org/officeDocument/2006/relationships/hyperlink" Target="https://discountsforcarers.com/"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ipsea.org.uk/" TargetMode="External"/><Relationship Id="rId2" Type="http://schemas.openxmlformats.org/officeDocument/2006/relationships/hyperlink" Target="https://www.family-action.org.uk/what-we-do/children-families/wesail/" TargetMode="External"/><Relationship Id="rId1" Type="http://schemas.openxmlformats.org/officeDocument/2006/relationships/slideLayout" Target="../slideLayouts/slideLayout2.xml"/><Relationship Id="rId4" Type="http://schemas.openxmlformats.org/officeDocument/2006/relationships/hyperlink" Target="https://www.wakefield.gov.uk/schools-and-education/schools/school-exclusions/"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witherslackgroup.co.uk/resources/sen-sibling-support-pack/?utm_campaign=Sibling%20Support%20Pack&amp;utm_content=307928884&amp;utm_medium=social&amp;utm_source=facebook&amp;hss_channel=fbp-476952742329200" TargetMode="External"/><Relationship Id="rId2" Type="http://schemas.openxmlformats.org/officeDocument/2006/relationships/hyperlink" Target="https://www.wakefield.gov.uk/adult-social-care/carers/young-carers/" TargetMode="External"/><Relationship Id="rId1" Type="http://schemas.openxmlformats.org/officeDocument/2006/relationships/slideLayout" Target="../slideLayouts/slideLayout2.xml"/><Relationship Id="rId4" Type="http://schemas.openxmlformats.org/officeDocument/2006/relationships/hyperlink" Target="https://www.sibs.org.uk/"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gravity-global.com/active/castleford-active/activities/sen-sessions" TargetMode="External"/><Relationship Id="rId13" Type="http://schemas.openxmlformats.org/officeDocument/2006/relationships/hyperlink" Target="http://www.growingworks.org.uk/session-times-information/" TargetMode="External"/><Relationship Id="rId3" Type="http://schemas.openxmlformats.org/officeDocument/2006/relationships/hyperlink" Target="https://www.nlycommunitysport.co.uk/" TargetMode="External"/><Relationship Id="rId7" Type="http://schemas.openxmlformats.org/officeDocument/2006/relationships/hyperlink" Target="https://en-gb.facebook.com/PontefractPirates/" TargetMode="External"/><Relationship Id="rId12" Type="http://schemas.openxmlformats.org/officeDocument/2006/relationships/hyperlink" Target="https://www.theatreroyalwakefield.co.uk/take-part/chime" TargetMode="External"/><Relationship Id="rId2" Type="http://schemas.openxmlformats.org/officeDocument/2006/relationships/hyperlink" Target="https://www.stridetheatre.co.uk/" TargetMode="External"/><Relationship Id="rId1" Type="http://schemas.openxmlformats.org/officeDocument/2006/relationships/slideLayout" Target="../slideLayouts/slideLayout2.xml"/><Relationship Id="rId6" Type="http://schemas.openxmlformats.org/officeDocument/2006/relationships/hyperlink" Target="https://www.walconline.com/" TargetMode="External"/><Relationship Id="rId11" Type="http://schemas.openxmlformats.org/officeDocument/2006/relationships/hyperlink" Target="http://www.wildlingadventures.co.uk/" TargetMode="External"/><Relationship Id="rId5" Type="http://schemas.openxmlformats.org/officeDocument/2006/relationships/hyperlink" Target="https://rda.org.uk/" TargetMode="External"/><Relationship Id="rId10" Type="http://schemas.openxmlformats.org/officeDocument/2006/relationships/hyperlink" Target="https://wakefieldtrinity.com/physical-disability-rugby-league-copy/" TargetMode="External"/><Relationship Id="rId4" Type="http://schemas.openxmlformats.org/officeDocument/2006/relationships/hyperlink" Target="https://www.theaddy.org/" TargetMode="External"/><Relationship Id="rId9" Type="http://schemas.openxmlformats.org/officeDocument/2006/relationships/hyperlink" Target="https://castlefordtigersfoundation.co.uk/live/the-tigers-ldrl-team/#:~:text=The%20Tigers%20LDRL%20Team%20is%20another%20example%20of,those%20with%20learning%20disabilities%20to%20enjoy%20the%20game." TargetMode="External"/><Relationship Id="rId14" Type="http://schemas.openxmlformats.org/officeDocument/2006/relationships/hyperlink" Target="https://communitywakefield.org/"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a:extLst>
              <a:ext uri="{FF2B5EF4-FFF2-40B4-BE49-F238E27FC236}">
                <a16:creationId xmlns:a16="http://schemas.microsoft.com/office/drawing/2014/main" id="{8EDFFF7C-AD07-CD7E-B51B-2E9A3BBD7B1B}"/>
              </a:ext>
            </a:extLst>
          </p:cNvPr>
          <p:cNvSpPr>
            <a:spLocks noGrp="1"/>
          </p:cNvSpPr>
          <p:nvPr>
            <p:ph type="subTitle" idx="1"/>
          </p:nvPr>
        </p:nvSpPr>
        <p:spPr>
          <a:xfrm>
            <a:off x="539552" y="2636912"/>
            <a:ext cx="7992888" cy="3001888"/>
          </a:xfrm>
        </p:spPr>
        <p:txBody>
          <a:bodyPr/>
          <a:lstStyle/>
          <a:p>
            <a:r>
              <a:rPr lang="en-GB" sz="1800" dirty="0">
                <a:solidFill>
                  <a:schemeClr val="bg1"/>
                </a:solidFill>
              </a:rPr>
              <a:t>)</a:t>
            </a:r>
          </a:p>
          <a:p>
            <a:endParaRPr lang="en-GB" sz="1800" dirty="0">
              <a:solidFill>
                <a:schemeClr val="bg1"/>
              </a:solidFill>
            </a:endParaRPr>
          </a:p>
          <a:p>
            <a:r>
              <a:rPr lang="en-GB" sz="1800" dirty="0">
                <a:solidFill>
                  <a:schemeClr val="bg1"/>
                </a:solidFill>
              </a:rPr>
              <a:t> </a:t>
            </a:r>
            <a:endParaRPr lang="en-GB" sz="1800" dirty="0">
              <a:solidFill>
                <a:schemeClr val="bg1"/>
              </a:solidFill>
              <a:cs typeface="Arial"/>
            </a:endParaRPr>
          </a:p>
        </p:txBody>
      </p:sp>
      <p:sp>
        <p:nvSpPr>
          <p:cNvPr id="4" name="Title 3">
            <a:extLst>
              <a:ext uri="{FF2B5EF4-FFF2-40B4-BE49-F238E27FC236}">
                <a16:creationId xmlns:a16="http://schemas.microsoft.com/office/drawing/2014/main" id="{B9B65721-F3F5-8C87-28CF-1192ACE07A4E}"/>
              </a:ext>
            </a:extLst>
          </p:cNvPr>
          <p:cNvSpPr>
            <a:spLocks noGrp="1"/>
          </p:cNvSpPr>
          <p:nvPr>
            <p:ph type="ctrTitle"/>
          </p:nvPr>
        </p:nvSpPr>
        <p:spPr/>
        <p:txBody>
          <a:bodyPr/>
          <a:lstStyle/>
          <a:p>
            <a:r>
              <a:rPr lang="en-GB" dirty="0">
                <a:solidFill>
                  <a:schemeClr val="bg1"/>
                </a:solidFill>
              </a:rPr>
              <a:t>Special Education Needs &amp; Disability Services </a:t>
            </a:r>
          </a:p>
        </p:txBody>
      </p:sp>
    </p:spTree>
  </p:cSld>
  <p:clrMapOvr>
    <a:masterClrMapping/>
  </p:clrMapOvr>
  <p:transition spd="slow">
    <p:circl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7CD173-B618-E13C-4000-D26111F83190}"/>
              </a:ext>
            </a:extLst>
          </p:cNvPr>
          <p:cNvSpPr>
            <a:spLocks noGrp="1"/>
          </p:cNvSpPr>
          <p:nvPr>
            <p:ph type="title"/>
          </p:nvPr>
        </p:nvSpPr>
        <p:spPr/>
        <p:txBody>
          <a:bodyPr/>
          <a:lstStyle/>
          <a:p>
            <a:r>
              <a:rPr lang="en-GB" dirty="0">
                <a:solidFill>
                  <a:schemeClr val="bg1"/>
                </a:solidFill>
              </a:rPr>
              <a:t>LA Practitioners </a:t>
            </a:r>
          </a:p>
        </p:txBody>
      </p:sp>
      <p:sp>
        <p:nvSpPr>
          <p:cNvPr id="3" name="Content Placeholder 2">
            <a:extLst>
              <a:ext uri="{FF2B5EF4-FFF2-40B4-BE49-F238E27FC236}">
                <a16:creationId xmlns:a16="http://schemas.microsoft.com/office/drawing/2014/main" id="{238CC273-78D6-4357-3DE9-AF0F6BD4A87F}"/>
              </a:ext>
            </a:extLst>
          </p:cNvPr>
          <p:cNvSpPr>
            <a:spLocks noGrp="1"/>
          </p:cNvSpPr>
          <p:nvPr>
            <p:ph idx="1"/>
          </p:nvPr>
        </p:nvSpPr>
        <p:spPr>
          <a:xfrm>
            <a:off x="323850" y="1340768"/>
            <a:ext cx="8362950" cy="4680520"/>
          </a:xfrm>
        </p:spPr>
        <p:txBody>
          <a:bodyPr/>
          <a:lstStyle/>
          <a:p>
            <a:pPr marL="0" indent="0">
              <a:buNone/>
            </a:pPr>
            <a:r>
              <a:rPr lang="en-GB" sz="3600" dirty="0">
                <a:solidFill>
                  <a:schemeClr val="bg1"/>
                </a:solidFill>
              </a:rPr>
              <a:t>SEND is everyone's business….. </a:t>
            </a:r>
          </a:p>
          <a:p>
            <a:endParaRPr lang="en-GB" sz="1800" dirty="0">
              <a:solidFill>
                <a:schemeClr val="bg1"/>
              </a:solidFill>
            </a:endParaRPr>
          </a:p>
          <a:p>
            <a:r>
              <a:rPr lang="en-GB" sz="1800" dirty="0">
                <a:solidFill>
                  <a:schemeClr val="bg1"/>
                </a:solidFill>
              </a:rPr>
              <a:t>SEND Social Care Practitioner </a:t>
            </a:r>
          </a:p>
          <a:p>
            <a:r>
              <a:rPr lang="en-GB" sz="1800" dirty="0">
                <a:solidFill>
                  <a:schemeClr val="bg1"/>
                </a:solidFill>
              </a:rPr>
              <a:t>SEND Family Support Practitioner </a:t>
            </a:r>
          </a:p>
          <a:p>
            <a:r>
              <a:rPr lang="en-GB" sz="1800" dirty="0">
                <a:solidFill>
                  <a:schemeClr val="bg1"/>
                </a:solidFill>
              </a:rPr>
              <a:t>Complex Care Needs Team </a:t>
            </a:r>
          </a:p>
          <a:p>
            <a:r>
              <a:rPr lang="en-GB" sz="1800" dirty="0">
                <a:solidFill>
                  <a:schemeClr val="bg1"/>
                </a:solidFill>
              </a:rPr>
              <a:t>Targeted Early Practitioners – SEND Leads </a:t>
            </a:r>
          </a:p>
          <a:p>
            <a:r>
              <a:rPr lang="en-GB" sz="1800" dirty="0">
                <a:solidFill>
                  <a:schemeClr val="bg1"/>
                </a:solidFill>
              </a:rPr>
              <a:t>Short Break Assessment Team </a:t>
            </a:r>
          </a:p>
          <a:p>
            <a:r>
              <a:rPr lang="en-GB" sz="1800" dirty="0">
                <a:solidFill>
                  <a:schemeClr val="bg1"/>
                </a:solidFill>
                <a:effectLst/>
                <a:ea typeface="Aptos" panose="020B0004020202020204" pitchFamily="34" charset="0"/>
                <a:cs typeface="Aptos" panose="020B0004020202020204" pitchFamily="34" charset="0"/>
              </a:rPr>
              <a:t>SEND </a:t>
            </a:r>
            <a:r>
              <a:rPr lang="en-GB" sz="1800" dirty="0" err="1">
                <a:solidFill>
                  <a:schemeClr val="bg1"/>
                </a:solidFill>
                <a:effectLst/>
                <a:ea typeface="Aptos" panose="020B0004020202020204" pitchFamily="34" charset="0"/>
                <a:cs typeface="Aptos" panose="020B0004020202020204" pitchFamily="34" charset="0"/>
              </a:rPr>
              <a:t>Coodinator</a:t>
            </a:r>
            <a:r>
              <a:rPr lang="en-GB" sz="1800" dirty="0">
                <a:solidFill>
                  <a:schemeClr val="bg1"/>
                </a:solidFill>
                <a:ea typeface="Aptos" panose="020B0004020202020204" pitchFamily="34" charset="0"/>
                <a:cs typeface="Aptos" panose="020B0004020202020204" pitchFamily="34" charset="0"/>
              </a:rPr>
              <a:t> - </a:t>
            </a:r>
            <a:r>
              <a:rPr lang="en-GB" sz="1800" dirty="0">
                <a:solidFill>
                  <a:schemeClr val="bg1"/>
                </a:solidFill>
                <a:effectLst/>
                <a:ea typeface="Aptos" panose="020B0004020202020204" pitchFamily="34" charset="0"/>
                <a:cs typeface="Aptos" panose="020B0004020202020204" pitchFamily="34" charset="0"/>
              </a:rPr>
              <a:t>Early Intervention and Prevention Service</a:t>
            </a:r>
          </a:p>
          <a:p>
            <a:endParaRPr lang="en-GB" sz="1800" dirty="0">
              <a:solidFill>
                <a:schemeClr val="bg1"/>
              </a:solidFill>
            </a:endParaRPr>
          </a:p>
        </p:txBody>
      </p:sp>
    </p:spTree>
    <p:extLst>
      <p:ext uri="{BB962C8B-B14F-4D97-AF65-F5344CB8AC3E}">
        <p14:creationId xmlns:p14="http://schemas.microsoft.com/office/powerpoint/2010/main" val="4090400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3EC1FC-9AB8-1DFB-5E14-E762623C1261}"/>
              </a:ext>
            </a:extLst>
          </p:cNvPr>
          <p:cNvSpPr>
            <a:spLocks noGrp="1"/>
          </p:cNvSpPr>
          <p:nvPr>
            <p:ph type="title"/>
          </p:nvPr>
        </p:nvSpPr>
        <p:spPr/>
        <p:txBody>
          <a:bodyPr/>
          <a:lstStyle/>
          <a:p>
            <a:r>
              <a:rPr lang="en-GB" dirty="0">
                <a:solidFill>
                  <a:schemeClr val="bg1"/>
                </a:solidFill>
              </a:rPr>
              <a:t>Services Wakefield </a:t>
            </a:r>
          </a:p>
        </p:txBody>
      </p:sp>
      <p:sp>
        <p:nvSpPr>
          <p:cNvPr id="3" name="Content Placeholder 2">
            <a:extLst>
              <a:ext uri="{FF2B5EF4-FFF2-40B4-BE49-F238E27FC236}">
                <a16:creationId xmlns:a16="http://schemas.microsoft.com/office/drawing/2014/main" id="{9CC1D443-69AE-9624-7463-6DAFC0B0395A}"/>
              </a:ext>
            </a:extLst>
          </p:cNvPr>
          <p:cNvSpPr>
            <a:spLocks noGrp="1"/>
          </p:cNvSpPr>
          <p:nvPr>
            <p:ph idx="1"/>
          </p:nvPr>
        </p:nvSpPr>
        <p:spPr>
          <a:xfrm>
            <a:off x="457200" y="1600200"/>
            <a:ext cx="8362950" cy="4983162"/>
          </a:xfrm>
        </p:spPr>
        <p:txBody>
          <a:bodyPr/>
          <a:lstStyle/>
          <a:p>
            <a:pPr lvl="0">
              <a:buClr>
                <a:srgbClr val="0070C0"/>
              </a:buClr>
              <a:buFont typeface="Arial" panose="020B0604020202020204" pitchFamily="34" charset="0"/>
              <a:buChar char="•"/>
            </a:pPr>
            <a:r>
              <a:rPr lang="en-GB" sz="1800" u="sng" dirty="0">
                <a:solidFill>
                  <a:schemeClr val="bg1"/>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Wakefield SEND Local Offer | Wakefield SEND Local Offer (mylocaloffer.org)</a:t>
            </a:r>
            <a:endParaRPr lang="en-GB" sz="1800" u="sng" dirty="0">
              <a:solidFill>
                <a:schemeClr val="bg1"/>
              </a:solidFill>
              <a:effectLst/>
              <a:ea typeface="Times New Roman" panose="02020603050405020304" pitchFamily="18" charset="0"/>
            </a:endParaRPr>
          </a:p>
          <a:p>
            <a:pPr lvl="0">
              <a:buClr>
                <a:srgbClr val="0070C0"/>
              </a:buClr>
              <a:buFont typeface="Arial" panose="020B0604020202020204" pitchFamily="34" charset="0"/>
              <a:buChar char="•"/>
            </a:pPr>
            <a:r>
              <a:rPr lang="en-GB" sz="1800" dirty="0">
                <a:solidFill>
                  <a:schemeClr val="bg1"/>
                </a:solidFill>
                <a:effectLst/>
                <a:ea typeface="Times New Roman" panose="02020603050405020304" pitchFamily="18" charset="0"/>
              </a:rPr>
              <a:t>FACEBOOK: Wakefield WeSail and Local Offer </a:t>
            </a:r>
          </a:p>
          <a:p>
            <a:pPr lvl="0">
              <a:buClr>
                <a:srgbClr val="0070C0"/>
              </a:buClr>
              <a:buFont typeface="Arial" panose="020B0604020202020204" pitchFamily="34" charset="0"/>
              <a:buChar char="•"/>
            </a:pPr>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About | Information Network | Wakefield SEND Local Offer (mylocaloffer.org)</a:t>
            </a:r>
            <a:endParaRPr lang="en-GB" sz="1800" u="sng" dirty="0">
              <a:solidFill>
                <a:schemeClr val="bg1"/>
              </a:solidFill>
              <a:ea typeface="Times New Roman" panose="02020603050405020304" pitchFamily="18" charset="0"/>
            </a:endParaRPr>
          </a:p>
          <a:p>
            <a:pPr lvl="0">
              <a:buClr>
                <a:srgbClr val="0070C0"/>
              </a:buClr>
              <a:buFont typeface="Arial" panose="020B0604020202020204" pitchFamily="34" charset="0"/>
              <a:buChar char="•"/>
            </a:pPr>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Family Hubs – Wakefield Families Together</a:t>
            </a:r>
            <a:r>
              <a:rPr lang="en-GB" sz="1800" dirty="0">
                <a:solidFill>
                  <a:schemeClr val="bg1"/>
                </a:solidFill>
                <a:effectLst/>
                <a:ea typeface="Times New Roman" panose="02020603050405020304" pitchFamily="18" charset="0"/>
              </a:rPr>
              <a:t> </a:t>
            </a:r>
          </a:p>
          <a:p>
            <a:pPr lvl="0">
              <a:buClr>
                <a:srgbClr val="0070C0"/>
              </a:buClr>
              <a:buFont typeface="Arial" panose="020B0604020202020204" pitchFamily="34" charset="0"/>
              <a:buChar char="•"/>
            </a:pPr>
            <a:r>
              <a:rPr lang="en-GB" sz="1800" u="sng" dirty="0">
                <a:solidFill>
                  <a:schemeClr val="bg1"/>
                </a:solidFill>
                <a:ea typeface="Times New Roman" panose="02020603050405020304" pitchFamily="18" charset="0"/>
                <a:hlinkClick r:id="rId5">
                  <a:extLst>
                    <a:ext uri="{A12FA001-AC4F-418D-AE19-62706E023703}">
                      <ahyp:hlinkClr xmlns:ahyp="http://schemas.microsoft.com/office/drawing/2018/hyperlinkcolor" val="tx"/>
                    </a:ext>
                  </a:extLst>
                </a:hlinkClick>
              </a:rPr>
              <a:t>Youth Hubs – Wakefield Families Together</a:t>
            </a:r>
            <a:endParaRPr lang="en-GB" sz="1800" u="sng" dirty="0">
              <a:solidFill>
                <a:schemeClr val="bg1"/>
              </a:solidFill>
              <a:ea typeface="Times New Roman" panose="02020603050405020304" pitchFamily="18" charset="0"/>
            </a:endParaRPr>
          </a:p>
          <a:p>
            <a:pPr lvl="0">
              <a:buClr>
                <a:srgbClr val="0070C0"/>
              </a:buClr>
              <a:buFont typeface="Arial" panose="020B0604020202020204" pitchFamily="34" charset="0"/>
              <a:buChar char="•"/>
            </a:pPr>
            <a:r>
              <a:rPr lang="en-GB" sz="1800" u="sng" dirty="0">
                <a:solidFill>
                  <a:schemeClr val="bg1"/>
                </a:solidFill>
                <a:effectLst/>
                <a:ea typeface="Times New Roman" panose="02020603050405020304" pitchFamily="18" charset="0"/>
                <a:hlinkClick r:id="rId6">
                  <a:extLst>
                    <a:ext uri="{A12FA001-AC4F-418D-AE19-62706E023703}">
                      <ahyp:hlinkClr xmlns:ahyp="http://schemas.microsoft.com/office/drawing/2018/hyperlinkcolor" val="tx"/>
                    </a:ext>
                  </a:extLst>
                </a:hlinkClick>
              </a:rPr>
              <a:t>Wakefield Parent Carer Forum (wakefieldparentcarers.co.uk)</a:t>
            </a:r>
            <a:endParaRPr lang="en-GB" sz="1800" dirty="0">
              <a:solidFill>
                <a:schemeClr val="bg1"/>
              </a:solidFill>
              <a:ea typeface="Times New Roman" panose="02020603050405020304" pitchFamily="18" charset="0"/>
            </a:endParaRPr>
          </a:p>
          <a:p>
            <a:pPr lvl="0">
              <a:buClr>
                <a:srgbClr val="0070C0"/>
              </a:buClr>
              <a:buFont typeface="Arial" panose="020B0604020202020204" pitchFamily="34" charset="0"/>
              <a:buChar char="•"/>
            </a:pPr>
            <a:r>
              <a:rPr lang="en-GB" sz="1800" u="sng" dirty="0">
                <a:solidFill>
                  <a:schemeClr val="bg1"/>
                </a:solidFill>
                <a:effectLst/>
                <a:ea typeface="Times New Roman" panose="02020603050405020304" pitchFamily="18" charset="0"/>
                <a:hlinkClick r:id="rId7">
                  <a:extLst>
                    <a:ext uri="{A12FA001-AC4F-418D-AE19-62706E023703}">
                      <ahyp:hlinkClr xmlns:ahyp="http://schemas.microsoft.com/office/drawing/2018/hyperlinkcolor" val="tx"/>
                    </a:ext>
                  </a:extLst>
                </a:hlinkClick>
              </a:rPr>
              <a:t>https://www.carerswakefield.org.uk/</a:t>
            </a:r>
            <a:endParaRPr lang="en-GB" sz="1800" u="sng" dirty="0">
              <a:solidFill>
                <a:schemeClr val="bg1"/>
              </a:solidFill>
              <a:ea typeface="Times New Roman" panose="02020603050405020304" pitchFamily="18" charset="0"/>
            </a:endParaRPr>
          </a:p>
          <a:p>
            <a:pPr lvl="0">
              <a:buClr>
                <a:srgbClr val="0070C0"/>
              </a:buClr>
              <a:buFont typeface="Arial" panose="020B0604020202020204" pitchFamily="34" charset="0"/>
              <a:buChar char="•"/>
            </a:pPr>
            <a:r>
              <a:rPr lang="en-GB" sz="1800" u="sng" dirty="0">
                <a:solidFill>
                  <a:schemeClr val="bg1"/>
                </a:solidFill>
                <a:effectLst/>
                <a:ea typeface="Times New Roman" panose="02020603050405020304" pitchFamily="18" charset="0"/>
                <a:hlinkClick r:id="rId8">
                  <a:extLst>
                    <a:ext uri="{A12FA001-AC4F-418D-AE19-62706E023703}">
                      <ahyp:hlinkClr xmlns:ahyp="http://schemas.microsoft.com/office/drawing/2018/hyperlinkcolor" val="tx"/>
                    </a:ext>
                  </a:extLst>
                </a:hlinkClick>
              </a:rPr>
              <a:t>West Yorkshire ADHD Support Group (wyadhd.co.uk)</a:t>
            </a:r>
            <a:endParaRPr lang="en-GB" sz="1800" dirty="0">
              <a:solidFill>
                <a:schemeClr val="bg1"/>
              </a:solidFill>
              <a:effectLst/>
              <a:ea typeface="Calibri" panose="020F0502020204030204" pitchFamily="34" charset="0"/>
            </a:endParaRPr>
          </a:p>
          <a:p>
            <a:pPr>
              <a:buFont typeface="Arial" panose="020B0604020202020204" pitchFamily="34" charset="0"/>
              <a:buChar char="•"/>
            </a:pPr>
            <a:r>
              <a:rPr lang="en-GB" sz="1800" u="sng" dirty="0">
                <a:solidFill>
                  <a:schemeClr val="bg1"/>
                </a:solidFill>
                <a:effectLst/>
                <a:ea typeface="Times New Roman" panose="02020603050405020304" pitchFamily="18" charset="0"/>
                <a:hlinkClick r:id="rId9">
                  <a:extLst>
                    <a:ext uri="{A12FA001-AC4F-418D-AE19-62706E023703}">
                      <ahyp:hlinkClr xmlns:ahyp="http://schemas.microsoft.com/office/drawing/2018/hyperlinkcolor" val="tx"/>
                    </a:ext>
                  </a:extLst>
                </a:hlinkClick>
              </a:rPr>
              <a:t>Beat Autism | Home</a:t>
            </a:r>
            <a:endParaRPr lang="en-GB" sz="1800" u="sng" dirty="0">
              <a:solidFill>
                <a:schemeClr val="bg1"/>
              </a:solidFill>
              <a:effectLst/>
              <a:ea typeface="Times New Roman" panose="02020603050405020304" pitchFamily="18" charset="0"/>
            </a:endParaRPr>
          </a:p>
          <a:p>
            <a:pPr>
              <a:buFont typeface="Arial" panose="020B0604020202020204" pitchFamily="34" charset="0"/>
              <a:buChar char="•"/>
            </a:pPr>
            <a:r>
              <a:rPr lang="en-GB" sz="1800" u="sng" dirty="0" err="1">
                <a:solidFill>
                  <a:schemeClr val="bg1"/>
                </a:solidFill>
                <a:effectLst/>
                <a:ea typeface="Times New Roman" panose="02020603050405020304" pitchFamily="18" charset="0"/>
                <a:hlinkClick r:id="rId10">
                  <a:extLst>
                    <a:ext uri="{A12FA001-AC4F-418D-AE19-62706E023703}">
                      <ahyp:hlinkClr xmlns:ahyp="http://schemas.microsoft.com/office/drawing/2018/hyperlinkcolor" val="tx"/>
                    </a:ext>
                  </a:extLst>
                </a:hlinkClick>
              </a:rPr>
              <a:t>Kidzaware</a:t>
            </a:r>
            <a:r>
              <a:rPr lang="en-GB" sz="1800" u="sng" dirty="0">
                <a:solidFill>
                  <a:schemeClr val="bg1"/>
                </a:solidFill>
                <a:effectLst/>
                <a:ea typeface="Times New Roman" panose="02020603050405020304" pitchFamily="18" charset="0"/>
                <a:hlinkClick r:id="rId10">
                  <a:extLst>
                    <a:ext uri="{A12FA001-AC4F-418D-AE19-62706E023703}">
                      <ahyp:hlinkClr xmlns:ahyp="http://schemas.microsoft.com/office/drawing/2018/hyperlinkcolor" val="tx"/>
                    </a:ext>
                  </a:extLst>
                </a:hlinkClick>
              </a:rPr>
              <a:t> – Equality Inspiring Embracing</a:t>
            </a:r>
            <a:endParaRPr lang="en-GB" sz="1800" dirty="0">
              <a:solidFill>
                <a:schemeClr val="bg1"/>
              </a:solidFill>
              <a:effectLst/>
              <a:ea typeface="Times New Roman" panose="02020603050405020304" pitchFamily="18" charset="0"/>
            </a:endParaRPr>
          </a:p>
          <a:p>
            <a:pPr>
              <a:buFont typeface="Arial" panose="020B0604020202020204" pitchFamily="34" charset="0"/>
              <a:buChar char="•"/>
            </a:pPr>
            <a:r>
              <a:rPr lang="en-GB" sz="1800" u="sng" dirty="0">
                <a:solidFill>
                  <a:schemeClr val="bg1"/>
                </a:solidFill>
                <a:effectLst/>
                <a:ea typeface="Times New Roman" panose="02020603050405020304" pitchFamily="18" charset="0"/>
                <a:hlinkClick r:id="rId11">
                  <a:extLst>
                    <a:ext uri="{A12FA001-AC4F-418D-AE19-62706E023703}">
                      <ahyp:hlinkClr xmlns:ahyp="http://schemas.microsoft.com/office/drawing/2018/hyperlinkcolor" val="tx"/>
                    </a:ext>
                  </a:extLst>
                </a:hlinkClick>
              </a:rPr>
              <a:t>Wakefield &amp; District Down's Syndrome Support Group | A brighter future through better understanding (downsyndrome-wakefield.net)</a:t>
            </a:r>
            <a:endParaRPr lang="en-GB" sz="1800" dirty="0">
              <a:solidFill>
                <a:schemeClr val="bg1"/>
              </a:solidFill>
              <a:effectLst/>
              <a:ea typeface="Times New Roman" panose="02020603050405020304" pitchFamily="18" charset="0"/>
            </a:endParaRPr>
          </a:p>
          <a:p>
            <a:pPr marL="0" indent="0">
              <a:buNone/>
            </a:pPr>
            <a:endParaRPr lang="en-GB" sz="1800" dirty="0">
              <a:effectLst/>
              <a:latin typeface="Calibri" panose="020F0502020204030204" pitchFamily="34" charset="0"/>
              <a:ea typeface="Calibri" panose="020F0502020204030204" pitchFamily="34" charset="0"/>
            </a:endParaRPr>
          </a:p>
          <a:p>
            <a:pPr marL="0" lvl="0" indent="0">
              <a:buClr>
                <a:srgbClr val="0070C0"/>
              </a:buClr>
              <a:buNone/>
            </a:pPr>
            <a:endParaRPr lang="en-GB" sz="1800" u="sng" dirty="0">
              <a:solidFill>
                <a:schemeClr val="bg1"/>
              </a:solidFill>
              <a:ea typeface="Times New Roman" panose="02020603050405020304" pitchFamily="18" charset="0"/>
            </a:endParaRPr>
          </a:p>
          <a:p>
            <a:pPr marL="0" lvl="0" indent="0">
              <a:buClr>
                <a:srgbClr val="0070C0"/>
              </a:buClr>
              <a:buNone/>
            </a:pPr>
            <a:endParaRPr lang="en-GB" sz="1800" dirty="0">
              <a:solidFill>
                <a:schemeClr val="bg1"/>
              </a:solidFill>
              <a:effectLst/>
              <a:ea typeface="Times New Roman" panose="02020603050405020304" pitchFamily="18" charset="0"/>
            </a:endParaRPr>
          </a:p>
          <a:p>
            <a:pPr marL="342900" lvl="0" indent="-342900">
              <a:buClr>
                <a:srgbClr val="0070C0"/>
              </a:buClr>
              <a:buFont typeface="Symbol" panose="05050102010706020507" pitchFamily="18" charset="2"/>
              <a:buChar char=""/>
            </a:pPr>
            <a:endParaRPr lang="en-GB" sz="1800" u="sng" dirty="0">
              <a:solidFill>
                <a:schemeClr val="bg1"/>
              </a:solidFill>
              <a:ea typeface="Times New Roman" panose="02020603050405020304" pitchFamily="18" charset="0"/>
            </a:endParaRPr>
          </a:p>
          <a:p>
            <a:pPr marL="342900" lvl="0" indent="-342900">
              <a:buClr>
                <a:srgbClr val="0070C0"/>
              </a:buClr>
              <a:buFont typeface="Symbol" panose="05050102010706020507" pitchFamily="18" charset="2"/>
              <a:buChar char=""/>
            </a:pPr>
            <a:endParaRPr lang="en-GB" sz="1800" dirty="0">
              <a:solidFill>
                <a:schemeClr val="bg1"/>
              </a:solidFill>
              <a:effectLst/>
              <a:ea typeface="Times New Roman" panose="02020603050405020304" pitchFamily="18" charset="0"/>
            </a:endParaRPr>
          </a:p>
          <a:p>
            <a:endParaRPr lang="en-GB" sz="2800" dirty="0"/>
          </a:p>
        </p:txBody>
      </p:sp>
    </p:spTree>
    <p:extLst>
      <p:ext uri="{BB962C8B-B14F-4D97-AF65-F5344CB8AC3E}">
        <p14:creationId xmlns:p14="http://schemas.microsoft.com/office/powerpoint/2010/main" val="7526022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F81E1A-8C36-6DD3-9A7B-8010756FF7AD}"/>
              </a:ext>
            </a:extLst>
          </p:cNvPr>
          <p:cNvSpPr>
            <a:spLocks noGrp="1"/>
          </p:cNvSpPr>
          <p:nvPr>
            <p:ph type="title"/>
          </p:nvPr>
        </p:nvSpPr>
        <p:spPr/>
        <p:txBody>
          <a:bodyPr/>
          <a:lstStyle/>
          <a:p>
            <a:r>
              <a:rPr lang="en-GB" dirty="0">
                <a:solidFill>
                  <a:schemeClr val="bg1"/>
                </a:solidFill>
              </a:rPr>
              <a:t>National services:</a:t>
            </a:r>
          </a:p>
        </p:txBody>
      </p:sp>
      <p:sp>
        <p:nvSpPr>
          <p:cNvPr id="3" name="Content Placeholder 2">
            <a:extLst>
              <a:ext uri="{FF2B5EF4-FFF2-40B4-BE49-F238E27FC236}">
                <a16:creationId xmlns:a16="http://schemas.microsoft.com/office/drawing/2014/main" id="{DD82C81C-E78A-A240-3F6E-07E14336C650}"/>
              </a:ext>
            </a:extLst>
          </p:cNvPr>
          <p:cNvSpPr>
            <a:spLocks noGrp="1"/>
          </p:cNvSpPr>
          <p:nvPr>
            <p:ph idx="1"/>
          </p:nvPr>
        </p:nvSpPr>
        <p:spPr>
          <a:xfrm>
            <a:off x="457200" y="1600200"/>
            <a:ext cx="8362950" cy="4983162"/>
          </a:xfrm>
        </p:spPr>
        <p:txBody>
          <a:bodyPr/>
          <a:lstStyle/>
          <a:p>
            <a:r>
              <a:rPr lang="en-GB" sz="1800" u="sng" dirty="0" err="1">
                <a:solidFill>
                  <a:schemeClr val="bg1"/>
                </a:solidFill>
                <a:effectLst/>
                <a:ea typeface="Calibri" panose="020F0502020204030204" pitchFamily="34" charset="0"/>
                <a:hlinkClick r:id="rId2">
                  <a:extLst>
                    <a:ext uri="{A12FA001-AC4F-418D-AE19-62706E023703}">
                      <ahyp:hlinkClr xmlns:ahyp="http://schemas.microsoft.com/office/drawing/2018/hyperlinkcolor" val="tx"/>
                    </a:ext>
                  </a:extLst>
                </a:hlinkClick>
              </a:rPr>
              <a:t>FamilyLine</a:t>
            </a:r>
            <a:r>
              <a:rPr lang="en-GB" sz="1800" u="sng" dirty="0">
                <a:solidFill>
                  <a:schemeClr val="bg1"/>
                </a:solidFill>
                <a:effectLst/>
                <a:ea typeface="Calibri" panose="020F0502020204030204" pitchFamily="34" charset="0"/>
                <a:hlinkClick r:id="rId2">
                  <a:extLst>
                    <a:ext uri="{A12FA001-AC4F-418D-AE19-62706E023703}">
                      <ahyp:hlinkClr xmlns:ahyp="http://schemas.microsoft.com/office/drawing/2018/hyperlinkcolor" val="tx"/>
                    </a:ext>
                  </a:extLst>
                </a:hlinkClick>
              </a:rPr>
              <a:t> - Family Action (family-action.org.uk)</a:t>
            </a:r>
            <a:r>
              <a:rPr lang="en-GB" sz="1800" dirty="0">
                <a:solidFill>
                  <a:schemeClr val="bg1"/>
                </a:solidFill>
                <a:effectLst/>
                <a:ea typeface="Calibri" panose="020F0502020204030204" pitchFamily="34" charset="0"/>
              </a:rPr>
              <a:t> </a:t>
            </a:r>
          </a:p>
          <a:p>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Order your copy of 'The helpful guide for families with disabled children' (contact.org.uk)</a:t>
            </a:r>
            <a:r>
              <a:rPr lang="en-GB" sz="1800" dirty="0">
                <a:solidFill>
                  <a:schemeClr val="bg1"/>
                </a:solidFill>
                <a:effectLst/>
                <a:ea typeface="Times New Roman" panose="02020603050405020304" pitchFamily="18" charset="0"/>
              </a:rPr>
              <a:t> </a:t>
            </a:r>
          </a:p>
          <a:p>
            <a:pPr marL="342900" lvl="0" indent="-342900">
              <a:lnSpc>
                <a:spcPct val="105000"/>
              </a:lnSpc>
              <a:buClr>
                <a:srgbClr val="0070C0"/>
              </a:buClr>
              <a:buFont typeface="Symbol" panose="05050102010706020507" pitchFamily="18" charset="2"/>
              <a:buChar char=""/>
            </a:pPr>
            <a:r>
              <a:rPr lang="en-GB" sz="1800" dirty="0">
                <a:solidFill>
                  <a:schemeClr val="bg1"/>
                </a:solidFill>
                <a:effectLst/>
                <a:ea typeface="Times New Roman" panose="02020603050405020304" pitchFamily="18" charset="0"/>
              </a:rPr>
              <a:t>Council Disabled Children - </a:t>
            </a:r>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https://councilfordisabledchildren.org.uk</a:t>
            </a:r>
            <a:r>
              <a:rPr lang="en-GB" sz="1800" dirty="0">
                <a:solidFill>
                  <a:schemeClr val="bg1"/>
                </a:solidFill>
                <a:effectLst/>
                <a:ea typeface="Times New Roman" panose="02020603050405020304" pitchFamily="18" charset="0"/>
              </a:rPr>
              <a:t> </a:t>
            </a:r>
            <a:endParaRPr lang="en-GB" sz="1800" dirty="0">
              <a:solidFill>
                <a:schemeClr val="bg1"/>
              </a:solidFill>
              <a:effectLst/>
              <a:ea typeface="Calibri" panose="020F0502020204030204" pitchFamily="34" charset="0"/>
            </a:endParaRPr>
          </a:p>
          <a:p>
            <a:pPr marL="342900" lvl="0" indent="-342900">
              <a:lnSpc>
                <a:spcPct val="105000"/>
              </a:lnSpc>
              <a:buClr>
                <a:srgbClr val="0070C0"/>
              </a:buClr>
              <a:buFont typeface="Symbol" panose="05050102010706020507" pitchFamily="18" charset="2"/>
              <a:buChar char=""/>
            </a:pPr>
            <a:r>
              <a:rPr lang="en-GB" sz="1800" dirty="0">
                <a:solidFill>
                  <a:schemeClr val="bg1"/>
                </a:solidFill>
                <a:effectLst/>
                <a:ea typeface="Times New Roman" panose="02020603050405020304" pitchFamily="18" charset="0"/>
              </a:rPr>
              <a:t>Contact - </a:t>
            </a:r>
            <a:r>
              <a:rPr lang="en-GB" sz="1800" u="sng" dirty="0">
                <a:solidFill>
                  <a:schemeClr val="bg1"/>
                </a:solidFill>
                <a:effectLst/>
                <a:ea typeface="Times New Roman" panose="02020603050405020304" pitchFamily="18" charset="0"/>
                <a:hlinkClick r:id="rId5">
                  <a:extLst>
                    <a:ext uri="{A12FA001-AC4F-418D-AE19-62706E023703}">
                      <ahyp:hlinkClr xmlns:ahyp="http://schemas.microsoft.com/office/drawing/2018/hyperlinkcolor" val="tx"/>
                    </a:ext>
                  </a:extLst>
                </a:hlinkClick>
              </a:rPr>
              <a:t>https://contact.org.uk</a:t>
            </a:r>
            <a:endParaRPr lang="en-GB" sz="1800" dirty="0">
              <a:solidFill>
                <a:schemeClr val="bg1"/>
              </a:solidFill>
              <a:effectLst/>
              <a:ea typeface="Calibri" panose="020F0502020204030204" pitchFamily="34" charset="0"/>
            </a:endParaRPr>
          </a:p>
          <a:p>
            <a:r>
              <a:rPr lang="en-GB" sz="1800" u="sng" dirty="0">
                <a:solidFill>
                  <a:schemeClr val="bg1"/>
                </a:solidFill>
                <a:effectLst/>
                <a:ea typeface="Times New Roman" panose="02020603050405020304" pitchFamily="18" charset="0"/>
                <a:hlinkClick r:id="rId6">
                  <a:extLst>
                    <a:ext uri="{A12FA001-AC4F-418D-AE19-62706E023703}">
                      <ahyp:hlinkClr xmlns:ahyp="http://schemas.microsoft.com/office/drawing/2018/hyperlinkcolor" val="tx"/>
                    </a:ext>
                  </a:extLst>
                </a:hlinkClick>
              </a:rPr>
              <a:t>Home - Caudwell Children</a:t>
            </a:r>
            <a:endParaRPr lang="en-GB" sz="1800" u="sng" dirty="0">
              <a:solidFill>
                <a:schemeClr val="bg1"/>
              </a:solidFill>
              <a:effectLst/>
              <a:ea typeface="Times New Roman" panose="02020603050405020304" pitchFamily="18" charset="0"/>
            </a:endParaRPr>
          </a:p>
          <a:p>
            <a:r>
              <a:rPr lang="en-GB" sz="1800" u="sng" dirty="0">
                <a:solidFill>
                  <a:schemeClr val="bg1"/>
                </a:solidFill>
                <a:effectLst/>
                <a:ea typeface="Times New Roman" panose="02020603050405020304" pitchFamily="18" charset="0"/>
                <a:hlinkClick r:id="rId7">
                  <a:extLst>
                    <a:ext uri="{A12FA001-AC4F-418D-AE19-62706E023703}">
                      <ahyp:hlinkClr xmlns:ahyp="http://schemas.microsoft.com/office/drawing/2018/hyperlinkcolor" val="tx"/>
                    </a:ext>
                  </a:extLst>
                </a:hlinkClick>
              </a:rPr>
              <a:t>National Autistic Society (autism.org.uk)</a:t>
            </a:r>
            <a:endParaRPr lang="en-GB" sz="1800" dirty="0">
              <a:solidFill>
                <a:schemeClr val="bg1"/>
              </a:solidFill>
              <a:effectLst/>
              <a:ea typeface="Times New Roman" panose="02020603050405020304" pitchFamily="18" charset="0"/>
            </a:endParaRPr>
          </a:p>
          <a:p>
            <a:pPr marL="342900" lvl="0" indent="-342900">
              <a:lnSpc>
                <a:spcPts val="1800"/>
              </a:lnSpc>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8">
                  <a:extLst>
                    <a:ext uri="{A12FA001-AC4F-418D-AE19-62706E023703}">
                      <ahyp:hlinkClr xmlns:ahyp="http://schemas.microsoft.com/office/drawing/2018/hyperlinkcolor" val="tx"/>
                    </a:ext>
                  </a:extLst>
                </a:hlinkClick>
              </a:rPr>
              <a:t>https://adhduk.co.uk/</a:t>
            </a:r>
            <a:endParaRPr lang="en-GB" sz="1800" dirty="0">
              <a:solidFill>
                <a:schemeClr val="bg1"/>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9">
                  <a:extLst>
                    <a:ext uri="{A12FA001-AC4F-418D-AE19-62706E023703}">
                      <ahyp:hlinkClr xmlns:ahyp="http://schemas.microsoft.com/office/drawing/2018/hyperlinkcolor" val="tx"/>
                    </a:ext>
                  </a:extLst>
                </a:hlinkClick>
              </a:rPr>
              <a:t>Home | Disability charity Scope UK</a:t>
            </a:r>
            <a:endParaRPr lang="en-GB" sz="1800" dirty="0">
              <a:solidFill>
                <a:schemeClr val="bg1"/>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10">
                  <a:extLst>
                    <a:ext uri="{A12FA001-AC4F-418D-AE19-62706E023703}">
                      <ahyp:hlinkClr xmlns:ahyp="http://schemas.microsoft.com/office/drawing/2018/hyperlinkcolor" val="tx"/>
                    </a:ext>
                  </a:extLst>
                </a:hlinkClick>
              </a:rPr>
              <a:t>Home page - Young People's Hub from KIDS</a:t>
            </a:r>
            <a:endParaRPr lang="en-GB" sz="1800" dirty="0">
              <a:solidFill>
                <a:schemeClr val="bg1"/>
              </a:solidFill>
              <a:effectLst/>
              <a:ea typeface="Times New Roman" panose="02020603050405020304" pitchFamily="18" charset="0"/>
            </a:endParaRPr>
          </a:p>
          <a:p>
            <a:pPr marL="342900" lvl="0" indent="-342900">
              <a:lnSpc>
                <a:spcPts val="1800"/>
              </a:lnSpc>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11">
                  <a:extLst>
                    <a:ext uri="{A12FA001-AC4F-418D-AE19-62706E023703}">
                      <ahyp:hlinkClr xmlns:ahyp="http://schemas.microsoft.com/office/drawing/2018/hyperlinkcolor" val="tx"/>
                    </a:ext>
                  </a:extLst>
                </a:hlinkClick>
              </a:rPr>
              <a:t>Autism Central for Parents and Carers | Autism Central</a:t>
            </a:r>
            <a:endParaRPr lang="en-GB" sz="1800" dirty="0">
              <a:solidFill>
                <a:schemeClr val="bg1"/>
              </a:solidFill>
              <a:effectLst/>
              <a:ea typeface="Times New Roman" panose="02020603050405020304" pitchFamily="18" charset="0"/>
            </a:endParaRPr>
          </a:p>
          <a:p>
            <a:pPr marL="342900" lvl="0" indent="-342900">
              <a:lnSpc>
                <a:spcPts val="1800"/>
              </a:lnSpc>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12">
                  <a:extLst>
                    <a:ext uri="{A12FA001-AC4F-418D-AE19-62706E023703}">
                      <ahyp:hlinkClr xmlns:ahyp="http://schemas.microsoft.com/office/drawing/2018/hyperlinkcolor" val="tx"/>
                    </a:ext>
                  </a:extLst>
                </a:hlinkClick>
              </a:rPr>
              <a:t>Talk about Autism | Home (ambitiousaboutautism.org.uk)</a:t>
            </a:r>
            <a:endParaRPr lang="en-GB" sz="1800" u="sng" dirty="0">
              <a:solidFill>
                <a:schemeClr val="bg1"/>
              </a:solidFill>
              <a:effectLst/>
              <a:ea typeface="Times New Roman" panose="02020603050405020304" pitchFamily="18" charset="0"/>
            </a:endParaRPr>
          </a:p>
          <a:p>
            <a:pPr marL="342900" lvl="0" indent="-342900">
              <a:lnSpc>
                <a:spcPts val="1800"/>
              </a:lnSpc>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13">
                  <a:extLst>
                    <a:ext uri="{A12FA001-AC4F-418D-AE19-62706E023703}">
                      <ahyp:hlinkClr xmlns:ahyp="http://schemas.microsoft.com/office/drawing/2018/hyperlinkcolor" val="tx"/>
                    </a:ext>
                  </a:extLst>
                </a:hlinkClick>
              </a:rPr>
              <a:t>Home – </a:t>
            </a:r>
            <a:r>
              <a:rPr lang="en-GB" sz="1800" u="sng" dirty="0" err="1">
                <a:solidFill>
                  <a:schemeClr val="bg1"/>
                </a:solidFill>
                <a:effectLst/>
                <a:ea typeface="Times New Roman" panose="02020603050405020304" pitchFamily="18" charset="0"/>
                <a:hlinkClick r:id="rId13">
                  <a:extLst>
                    <a:ext uri="{A12FA001-AC4F-418D-AE19-62706E023703}">
                      <ahyp:hlinkClr xmlns:ahyp="http://schemas.microsoft.com/office/drawing/2018/hyperlinkcolor" val="tx"/>
                    </a:ext>
                  </a:extLst>
                </a:hlinkClick>
              </a:rPr>
              <a:t>Kooth</a:t>
            </a:r>
            <a:endParaRPr lang="en-GB" sz="1800" u="sng" dirty="0">
              <a:solidFill>
                <a:schemeClr val="bg1"/>
              </a:solidFill>
              <a:effectLst/>
              <a:ea typeface="Times New Roman" panose="02020603050405020304" pitchFamily="18" charset="0"/>
            </a:endParaRPr>
          </a:p>
          <a:p>
            <a:pPr marL="342900" lvl="0" indent="-342900">
              <a:lnSpc>
                <a:spcPts val="1800"/>
              </a:lnSpc>
              <a:buClr>
                <a:srgbClr val="0070C0"/>
              </a:buClr>
              <a:buFont typeface="Symbol" panose="05050102010706020507" pitchFamily="18" charset="2"/>
              <a:buChar char=""/>
            </a:pPr>
            <a:endParaRPr lang="en-GB" sz="1800" dirty="0">
              <a:solidFill>
                <a:srgbClr val="333333"/>
              </a:solidFill>
              <a:effectLst/>
              <a:latin typeface="Times New Roman" panose="02020603050405020304" pitchFamily="18" charset="0"/>
              <a:ea typeface="Times New Roman" panose="02020603050405020304" pitchFamily="18" charset="0"/>
            </a:endParaRPr>
          </a:p>
          <a:p>
            <a:pPr marL="0" lvl="0" indent="0">
              <a:lnSpc>
                <a:spcPts val="1800"/>
              </a:lnSpc>
              <a:buClr>
                <a:srgbClr val="0070C0"/>
              </a:buClr>
              <a:buNone/>
            </a:pPr>
            <a:endParaRPr lang="en-GB" sz="1800" dirty="0">
              <a:solidFill>
                <a:srgbClr val="333333"/>
              </a:solidFill>
              <a:effectLst/>
              <a:latin typeface="Times New Roman" panose="02020603050405020304" pitchFamily="18" charset="0"/>
              <a:ea typeface="Times New Roman" panose="02020603050405020304" pitchFamily="18" charset="0"/>
            </a:endParaRPr>
          </a:p>
          <a:p>
            <a:endParaRPr lang="en-GB" sz="1800" dirty="0">
              <a:effectLst/>
              <a:latin typeface="Calibri" panose="020F0502020204030204" pitchFamily="34" charset="0"/>
              <a:ea typeface="Calibri" panose="020F0502020204030204" pitchFamily="34" charset="0"/>
            </a:endParaRPr>
          </a:p>
          <a:p>
            <a:endParaRPr lang="en-GB" sz="1800" dirty="0">
              <a:solidFill>
                <a:schemeClr val="bg1"/>
              </a:solidFill>
              <a:effectLst/>
              <a:ea typeface="Calibri" panose="020F0502020204030204" pitchFamily="34" charset="0"/>
            </a:endParaRPr>
          </a:p>
          <a:p>
            <a:endParaRPr lang="en-GB" dirty="0"/>
          </a:p>
        </p:txBody>
      </p:sp>
    </p:spTree>
    <p:extLst>
      <p:ext uri="{BB962C8B-B14F-4D97-AF65-F5344CB8AC3E}">
        <p14:creationId xmlns:p14="http://schemas.microsoft.com/office/powerpoint/2010/main" val="206415487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CBDA31-B5F3-F5E0-E217-BD1E0265BD65}"/>
              </a:ext>
            </a:extLst>
          </p:cNvPr>
          <p:cNvSpPr>
            <a:spLocks noGrp="1"/>
          </p:cNvSpPr>
          <p:nvPr>
            <p:ph type="title"/>
          </p:nvPr>
        </p:nvSpPr>
        <p:spPr/>
        <p:txBody>
          <a:bodyPr/>
          <a:lstStyle/>
          <a:p>
            <a:r>
              <a:rPr lang="en-GB" dirty="0">
                <a:solidFill>
                  <a:schemeClr val="bg1"/>
                </a:solidFill>
              </a:rPr>
              <a:t>National Services continued… </a:t>
            </a:r>
          </a:p>
        </p:txBody>
      </p:sp>
      <p:sp>
        <p:nvSpPr>
          <p:cNvPr id="3" name="Content Placeholder 2">
            <a:extLst>
              <a:ext uri="{FF2B5EF4-FFF2-40B4-BE49-F238E27FC236}">
                <a16:creationId xmlns:a16="http://schemas.microsoft.com/office/drawing/2014/main" id="{7DE5E19B-734C-C58C-6E2C-8ADC9680600A}"/>
              </a:ext>
            </a:extLst>
          </p:cNvPr>
          <p:cNvSpPr>
            <a:spLocks noGrp="1"/>
          </p:cNvSpPr>
          <p:nvPr>
            <p:ph idx="1"/>
          </p:nvPr>
        </p:nvSpPr>
        <p:spPr/>
        <p:txBody>
          <a:bodyPr/>
          <a:lstStyle/>
          <a:p>
            <a:r>
              <a:rPr lang="en-GB" sz="1800" u="sng" dirty="0">
                <a:solidFill>
                  <a:schemeClr val="bg1"/>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The Mix - Essential support for under 25s</a:t>
            </a:r>
            <a:endParaRPr lang="en-GB" sz="1800" dirty="0">
              <a:solidFill>
                <a:schemeClr val="bg1"/>
              </a:solidFill>
              <a:effectLst/>
              <a:ea typeface="Times New Roman" panose="02020603050405020304" pitchFamily="18" charset="0"/>
            </a:endParaRPr>
          </a:p>
          <a:p>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Contact Us - Downs Syndrome Association (downs-syndrome.org</a:t>
            </a:r>
            <a:endParaRPr lang="en-GB" sz="1800" u="sng" dirty="0">
              <a:solidFill>
                <a:schemeClr val="bg1"/>
              </a:solidFill>
              <a:effectLst/>
              <a:ea typeface="Times New Roman" panose="02020603050405020304" pitchFamily="18" charset="0"/>
            </a:endParaRPr>
          </a:p>
          <a:p>
            <a:r>
              <a:rPr lang="en-GB" sz="1800" u="sng" dirty="0">
                <a:solidFill>
                  <a:schemeClr val="bg1"/>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The Mix - Essential support for under 25s</a:t>
            </a:r>
            <a:endParaRPr lang="en-GB" sz="1800" u="sng" dirty="0">
              <a:solidFill>
                <a:schemeClr val="bg1"/>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https://www.newboldhope.com/</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err="1">
                <a:solidFill>
                  <a:schemeClr val="bg1"/>
                </a:solidFill>
                <a:effectLst/>
                <a:ea typeface="Calibri" panose="020F0502020204030204" pitchFamily="34" charset="0"/>
                <a:hlinkClick r:id="rId5">
                  <a:extLst>
                    <a:ext uri="{A12FA001-AC4F-418D-AE19-62706E023703}">
                      <ahyp:hlinkClr xmlns:ahyp="http://schemas.microsoft.com/office/drawing/2018/hyperlinkcolor" val="tx"/>
                    </a:ext>
                  </a:extLst>
                </a:hlinkClick>
              </a:rPr>
              <a:t>YoungMinds</a:t>
            </a:r>
            <a:r>
              <a:rPr lang="en-GB" sz="1800" u="sng" dirty="0">
                <a:solidFill>
                  <a:schemeClr val="bg1"/>
                </a:solidFill>
                <a:effectLst/>
                <a:ea typeface="Calibri" panose="020F0502020204030204" pitchFamily="34" charset="0"/>
                <a:hlinkClick r:id="rId5">
                  <a:extLst>
                    <a:ext uri="{A12FA001-AC4F-418D-AE19-62706E023703}">
                      <ahyp:hlinkClr xmlns:ahyp="http://schemas.microsoft.com/office/drawing/2018/hyperlinkcolor" val="tx"/>
                    </a:ext>
                  </a:extLst>
                </a:hlinkClick>
              </a:rPr>
              <a:t> | Mental Health Charity For Children And Young People | </a:t>
            </a:r>
            <a:r>
              <a:rPr lang="en-GB" sz="1800" u="sng" dirty="0" err="1">
                <a:solidFill>
                  <a:schemeClr val="bg1"/>
                </a:solidFill>
                <a:effectLst/>
                <a:ea typeface="Calibri" panose="020F0502020204030204" pitchFamily="34" charset="0"/>
                <a:hlinkClick r:id="rId5">
                  <a:extLst>
                    <a:ext uri="{A12FA001-AC4F-418D-AE19-62706E023703}">
                      <ahyp:hlinkClr xmlns:ahyp="http://schemas.microsoft.com/office/drawing/2018/hyperlinkcolor" val="tx"/>
                    </a:ext>
                  </a:extLst>
                </a:hlinkClick>
              </a:rPr>
              <a:t>YoungMinds</a:t>
            </a:r>
            <a:r>
              <a:rPr lang="en-GB" sz="1800" dirty="0">
                <a:solidFill>
                  <a:schemeClr val="bg1"/>
                </a:solidFill>
                <a:effectLst/>
                <a:ea typeface="Calibri" panose="020F0502020204030204" pitchFamily="34" charset="0"/>
              </a:rPr>
              <a:t> </a:t>
            </a:r>
          </a:p>
          <a:p>
            <a:r>
              <a:rPr lang="en-GB" sz="1800" u="sng" dirty="0">
                <a:solidFill>
                  <a:schemeClr val="bg1"/>
                </a:solidFill>
                <a:effectLst/>
                <a:ea typeface="Times New Roman" panose="02020603050405020304" pitchFamily="18" charset="0"/>
                <a:hlinkClick r:id="rId6">
                  <a:extLst>
                    <a:ext uri="{A12FA001-AC4F-418D-AE19-62706E023703}">
                      <ahyp:hlinkClr xmlns:ahyp="http://schemas.microsoft.com/office/drawing/2018/hyperlinkcolor" val="tx"/>
                    </a:ext>
                  </a:extLst>
                </a:hlinkClick>
              </a:rPr>
              <a:t>Parent Guides - Cerebra</a:t>
            </a:r>
            <a:endParaRPr lang="en-GB" sz="1800" dirty="0">
              <a:solidFill>
                <a:schemeClr val="bg1"/>
              </a:solidFill>
            </a:endParaRPr>
          </a:p>
          <a:p>
            <a:endParaRPr lang="en-GB" sz="1800" dirty="0">
              <a:solidFill>
                <a:srgbClr val="333333"/>
              </a:solidFill>
              <a:effectLst/>
              <a:latin typeface="Times New Roman" panose="02020603050405020304" pitchFamily="18" charset="0"/>
              <a:ea typeface="Times New Roman" panose="02020603050405020304" pitchFamily="18" charset="0"/>
            </a:endParaRPr>
          </a:p>
          <a:p>
            <a:endParaRPr lang="en-GB" sz="1800" u="sng" dirty="0">
              <a:solidFill>
                <a:srgbClr val="0000FF"/>
              </a:solidFill>
              <a:effectLst/>
              <a:latin typeface="Times New Roman" panose="02020603050405020304" pitchFamily="18" charset="0"/>
              <a:ea typeface="Times New Roman" panose="02020603050405020304" pitchFamily="18" charset="0"/>
            </a:endParaRPr>
          </a:p>
          <a:p>
            <a:endParaRPr lang="en-GB" sz="1800" dirty="0">
              <a:solidFill>
                <a:srgbClr val="333333"/>
              </a:solidFill>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196559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7E3CB5-E1EE-EA00-5B04-BA55C438B21C}"/>
              </a:ext>
            </a:extLst>
          </p:cNvPr>
          <p:cNvSpPr>
            <a:spLocks noGrp="1"/>
          </p:cNvSpPr>
          <p:nvPr>
            <p:ph type="title"/>
          </p:nvPr>
        </p:nvSpPr>
        <p:spPr/>
        <p:txBody>
          <a:bodyPr/>
          <a:lstStyle/>
          <a:p>
            <a:r>
              <a:rPr lang="en-GB" dirty="0">
                <a:solidFill>
                  <a:schemeClr val="bg1"/>
                </a:solidFill>
              </a:rPr>
              <a:t>Understanding behaviour </a:t>
            </a:r>
          </a:p>
        </p:txBody>
      </p:sp>
      <p:sp>
        <p:nvSpPr>
          <p:cNvPr id="3" name="Content Placeholder 2">
            <a:extLst>
              <a:ext uri="{FF2B5EF4-FFF2-40B4-BE49-F238E27FC236}">
                <a16:creationId xmlns:a16="http://schemas.microsoft.com/office/drawing/2014/main" id="{E46D54C8-D88C-1703-08F7-EF0C5A21D30C}"/>
              </a:ext>
            </a:extLst>
          </p:cNvPr>
          <p:cNvSpPr>
            <a:spLocks noGrp="1"/>
          </p:cNvSpPr>
          <p:nvPr>
            <p:ph idx="1"/>
          </p:nvPr>
        </p:nvSpPr>
        <p:spPr/>
        <p:txBody>
          <a:bodyPr/>
          <a:lstStyle/>
          <a:p>
            <a:r>
              <a:rPr lang="en-GB" sz="1800" u="sng" dirty="0">
                <a:solidFill>
                  <a:schemeClr val="bg1"/>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Wakefield Awareness Support Project | KIDS</a:t>
            </a:r>
            <a:endParaRPr lang="en-GB" sz="1800" u="sng" dirty="0">
              <a:solidFill>
                <a:schemeClr val="bg1"/>
              </a:solidFill>
              <a:effectLst/>
              <a:ea typeface="Times New Roman" panose="02020603050405020304" pitchFamily="18" charset="0"/>
            </a:endParaRPr>
          </a:p>
          <a:p>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https://www.newboldhope.com/</a:t>
            </a:r>
            <a:endParaRPr lang="en-GB" sz="1800" dirty="0">
              <a:solidFill>
                <a:schemeClr val="bg1"/>
              </a:solidFill>
              <a:effectLst/>
              <a:ea typeface="Calibri" panose="020F0502020204030204" pitchFamily="34" charset="0"/>
            </a:endParaRPr>
          </a:p>
          <a:p>
            <a:r>
              <a:rPr lang="en-GB" sz="1800" u="sng" dirty="0">
                <a:solidFill>
                  <a:schemeClr val="bg1"/>
                </a:solidFill>
                <a:effectLst/>
                <a:ea typeface="Times New Roman" panose="02020603050405020304" pitchFamily="18" charset="0"/>
              </a:rPr>
              <a:t>TCI </a:t>
            </a:r>
          </a:p>
          <a:p>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Family Hubs </a:t>
            </a:r>
          </a:p>
          <a:p>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PDA Society Enquiry Line – PDA Society</a:t>
            </a:r>
            <a:endParaRPr lang="en-GB" sz="1800" dirty="0">
              <a:solidFill>
                <a:schemeClr val="bg1"/>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5">
                  <a:extLst>
                    <a:ext uri="{A12FA001-AC4F-418D-AE19-62706E023703}">
                      <ahyp:hlinkClr xmlns:ahyp="http://schemas.microsoft.com/office/drawing/2018/hyperlinkcolor" val="tx"/>
                    </a:ext>
                  </a:extLst>
                </a:hlinkClick>
              </a:rPr>
              <a:t>https://www.midyorks.nhs.uk/that-makes-sense</a:t>
            </a:r>
            <a:endParaRPr lang="en-GB" sz="1800" dirty="0">
              <a:solidFill>
                <a:schemeClr val="bg1"/>
              </a:solidFill>
              <a:effectLst/>
              <a:ea typeface="Calibri" panose="020F0502020204030204" pitchFamily="34" charset="0"/>
            </a:endParaRPr>
          </a:p>
          <a:p>
            <a:pPr marL="342900" lvl="0" indent="-342900">
              <a:lnSpc>
                <a:spcPct val="115000"/>
              </a:lnSpc>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6">
                  <a:extLst>
                    <a:ext uri="{A12FA001-AC4F-418D-AE19-62706E023703}">
                      <ahyp:hlinkClr xmlns:ahyp="http://schemas.microsoft.com/office/drawing/2018/hyperlinkcolor" val="tx"/>
                    </a:ext>
                  </a:extLst>
                </a:hlinkClick>
              </a:rPr>
              <a:t>https://www.witherslackgroup.co.uk/advice-and-support/</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Calibri" panose="020F0502020204030204" pitchFamily="34" charset="0"/>
                <a:hlinkClick r:id="rId7">
                  <a:extLst>
                    <a:ext uri="{A12FA001-AC4F-418D-AE19-62706E023703}">
                      <ahyp:hlinkClr xmlns:ahyp="http://schemas.microsoft.com/office/drawing/2018/hyperlinkcolor" val="tx"/>
                    </a:ext>
                  </a:extLst>
                </a:hlinkClick>
              </a:rPr>
              <a:t>Workshops - Caudwell Children</a:t>
            </a:r>
            <a:endParaRPr lang="en-GB" sz="1800" u="sng" dirty="0">
              <a:solidFill>
                <a:schemeClr val="bg1"/>
              </a:solidFill>
              <a:effectLst/>
              <a:ea typeface="Calibri" panose="020F0502020204030204" pitchFamily="34" charset="0"/>
            </a:endParaRPr>
          </a:p>
          <a:p>
            <a:pPr>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8">
                  <a:extLst>
                    <a:ext uri="{A12FA001-AC4F-418D-AE19-62706E023703}">
                      <ahyp:hlinkClr xmlns:ahyp="http://schemas.microsoft.com/office/drawing/2018/hyperlinkcolor" val="tx"/>
                    </a:ext>
                  </a:extLst>
                </a:hlinkClick>
              </a:rPr>
              <a:t>https://contact.org.uk/wp-content/uploads/2021/03/understanding_your_childs_behaviour.pdf</a:t>
            </a:r>
            <a:r>
              <a:rPr lang="en-GB" sz="1800" dirty="0">
                <a:solidFill>
                  <a:schemeClr val="bg1"/>
                </a:solidFill>
                <a:effectLst/>
                <a:ea typeface="Calibri" panose="020F0502020204030204" pitchFamily="34" charset="0"/>
              </a:rPr>
              <a:t> </a:t>
            </a:r>
          </a:p>
          <a:p>
            <a:pPr>
              <a:buClr>
                <a:srgbClr val="0070C0"/>
              </a:buClr>
              <a:buFont typeface="Symbol" panose="05050102010706020507" pitchFamily="18" charset="2"/>
              <a:buChar char=""/>
            </a:pPr>
            <a:r>
              <a:rPr lang="en-GB" sz="1800" u="sng" dirty="0">
                <a:solidFill>
                  <a:schemeClr val="bg1"/>
                </a:solidFill>
                <a:effectLst/>
                <a:ea typeface="Calibri" panose="020F0502020204030204" pitchFamily="34" charset="0"/>
                <a:hlinkClick r:id="rId9">
                  <a:extLst>
                    <a:ext uri="{A12FA001-AC4F-418D-AE19-62706E023703}">
                      <ahyp:hlinkClr xmlns:ahyp="http://schemas.microsoft.com/office/drawing/2018/hyperlinkcolor" val="tx"/>
                    </a:ext>
                  </a:extLst>
                </a:hlinkClick>
              </a:rPr>
              <a:t>For family carers - Challenging Behaviour Foundation</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10">
                  <a:extLst>
                    <a:ext uri="{A12FA001-AC4F-418D-AE19-62706E023703}">
                      <ahyp:hlinkClr xmlns:ahyp="http://schemas.microsoft.com/office/drawing/2018/hyperlinkcolor" val="tx"/>
                    </a:ext>
                  </a:extLst>
                </a:hlinkClick>
              </a:rPr>
              <a:t>Changing our Direction - Kids</a:t>
            </a:r>
            <a:endParaRPr lang="en-GB" sz="1800" dirty="0">
              <a:solidFill>
                <a:schemeClr val="bg1"/>
              </a:solidFill>
              <a:effectLst/>
              <a:ea typeface="Calibri" panose="020F0502020204030204" pitchFamily="34" charset="0"/>
            </a:endParaRPr>
          </a:p>
          <a:p>
            <a:endParaRPr lang="en-GB" sz="1800" u="sng" dirty="0">
              <a:solidFill>
                <a:schemeClr val="bg1"/>
              </a:solidFill>
              <a:effectLst/>
              <a:ea typeface="Times New Roman" panose="02020603050405020304" pitchFamily="18" charset="0"/>
            </a:endParaRPr>
          </a:p>
          <a:p>
            <a:endParaRPr lang="en-GB" sz="1800" u="sng" dirty="0">
              <a:solidFill>
                <a:schemeClr val="bg1"/>
              </a:solidFill>
              <a:ea typeface="Times New Roman" panose="02020603050405020304" pitchFamily="18" charset="0"/>
            </a:endParaRPr>
          </a:p>
          <a:p>
            <a:endParaRPr lang="en-GB" sz="1800" dirty="0">
              <a:solidFill>
                <a:schemeClr val="bg1"/>
              </a:solidFill>
              <a:effectLst/>
              <a:ea typeface="Times New Roman" panose="02020603050405020304" pitchFamily="18" charset="0"/>
            </a:endParaRPr>
          </a:p>
          <a:p>
            <a:endParaRPr lang="en-GB" dirty="0"/>
          </a:p>
        </p:txBody>
      </p:sp>
    </p:spTree>
    <p:extLst>
      <p:ext uri="{BB962C8B-B14F-4D97-AF65-F5344CB8AC3E}">
        <p14:creationId xmlns:p14="http://schemas.microsoft.com/office/powerpoint/2010/main" val="115877088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DCBA0E-E801-4A2F-2E2F-F719C36897DF}"/>
              </a:ext>
            </a:extLst>
          </p:cNvPr>
          <p:cNvSpPr>
            <a:spLocks noGrp="1"/>
          </p:cNvSpPr>
          <p:nvPr>
            <p:ph type="title"/>
          </p:nvPr>
        </p:nvSpPr>
        <p:spPr/>
        <p:txBody>
          <a:bodyPr/>
          <a:lstStyle/>
          <a:p>
            <a:r>
              <a:rPr lang="en-GB" dirty="0">
                <a:solidFill>
                  <a:schemeClr val="bg1"/>
                </a:solidFill>
              </a:rPr>
              <a:t>Funding </a:t>
            </a:r>
          </a:p>
        </p:txBody>
      </p:sp>
      <p:sp>
        <p:nvSpPr>
          <p:cNvPr id="3" name="Content Placeholder 2">
            <a:extLst>
              <a:ext uri="{FF2B5EF4-FFF2-40B4-BE49-F238E27FC236}">
                <a16:creationId xmlns:a16="http://schemas.microsoft.com/office/drawing/2014/main" id="{4C83176F-6B94-B630-BEDE-507059B4C1E1}"/>
              </a:ext>
            </a:extLst>
          </p:cNvPr>
          <p:cNvSpPr>
            <a:spLocks noGrp="1"/>
          </p:cNvSpPr>
          <p:nvPr>
            <p:ph idx="1"/>
          </p:nvPr>
        </p:nvSpPr>
        <p:spPr/>
        <p:txBody>
          <a:bodyPr/>
          <a:lstStyle/>
          <a:p>
            <a:r>
              <a:rPr lang="en-GB" sz="1800" dirty="0">
                <a:solidFill>
                  <a:schemeClr val="bg1"/>
                </a:solidFill>
                <a:hlinkClick r:id="rId2">
                  <a:extLst>
                    <a:ext uri="{A12FA001-AC4F-418D-AE19-62706E023703}">
                      <ahyp:hlinkClr xmlns:ahyp="http://schemas.microsoft.com/office/drawing/2018/hyperlinkcolor" val="tx"/>
                    </a:ext>
                  </a:extLst>
                </a:hlinkClick>
              </a:rPr>
              <a:t>The Principle Trust Children's Charity | Principle Trust</a:t>
            </a:r>
            <a:endParaRPr lang="en-GB" sz="1800" dirty="0">
              <a:solidFill>
                <a:schemeClr val="bg1"/>
              </a:solidFill>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My Time - Wakefield Carers (carerswakefield.org.uk)</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Discounts for fostered and disabled children – </a:t>
            </a:r>
            <a:r>
              <a:rPr lang="en-GB" sz="1800" u="sng" dirty="0" err="1">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MaxCardMaxCard</a:t>
            </a:r>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 – The Max Card is the UK’s leading discount card for foster families and families of children with additional needs. Families can use their Max Card at venues across the UK to get free or discounted admission. (mymaxcard.co.uk)</a:t>
            </a:r>
            <a:r>
              <a:rPr lang="en-GB" sz="1800" u="sng" dirty="0">
                <a:solidFill>
                  <a:schemeClr val="bg1"/>
                </a:solidFill>
                <a:effectLst/>
                <a:ea typeface="Calibri" panose="020F0502020204030204" pitchFamily="34" charset="0"/>
              </a:rPr>
              <a:t> </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5">
                  <a:extLst>
                    <a:ext uri="{A12FA001-AC4F-418D-AE19-62706E023703}">
                      <ahyp:hlinkClr xmlns:ahyp="http://schemas.microsoft.com/office/drawing/2018/hyperlinkcolor" val="tx"/>
                    </a:ext>
                  </a:extLst>
                </a:hlinkClick>
              </a:rPr>
              <a:t>https://www.ceacard.co.uk/</a:t>
            </a:r>
            <a:r>
              <a:rPr lang="en-GB" sz="1800" dirty="0">
                <a:solidFill>
                  <a:schemeClr val="bg1"/>
                </a:solidFill>
                <a:effectLst/>
                <a:ea typeface="Times New Roman" panose="02020603050405020304" pitchFamily="18" charset="0"/>
              </a:rPr>
              <a:t> </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6">
                  <a:extLst>
                    <a:ext uri="{A12FA001-AC4F-418D-AE19-62706E023703}">
                      <ahyp:hlinkClr xmlns:ahyp="http://schemas.microsoft.com/office/drawing/2018/hyperlinkcolor" val="tx"/>
                    </a:ext>
                  </a:extLst>
                </a:hlinkClick>
              </a:rPr>
              <a:t>Family Fund</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7">
                  <a:extLst>
                    <a:ext uri="{A12FA001-AC4F-418D-AE19-62706E023703}">
                      <ahyp:hlinkClr xmlns:ahyp="http://schemas.microsoft.com/office/drawing/2018/hyperlinkcolor" val="tx"/>
                    </a:ext>
                  </a:extLst>
                </a:hlinkClick>
              </a:rPr>
              <a:t>Search for charitable and educational grants - Turn2us</a:t>
            </a:r>
            <a:endParaRPr lang="en-GB" sz="1800" dirty="0">
              <a:solidFill>
                <a:schemeClr val="bg1"/>
              </a:solidFill>
              <a:effectLst/>
              <a:ea typeface="Calibri" panose="020F0502020204030204" pitchFamily="34" charset="0"/>
            </a:endParaRPr>
          </a:p>
          <a:p>
            <a:pPr marL="342900" lvl="0" indent="-342900">
              <a:lnSpc>
                <a:spcPct val="115000"/>
              </a:lnSpc>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8">
                  <a:extLst>
                    <a:ext uri="{A12FA001-AC4F-418D-AE19-62706E023703}">
                      <ahyp:hlinkClr xmlns:ahyp="http://schemas.microsoft.com/office/drawing/2018/hyperlinkcolor" val="tx"/>
                    </a:ext>
                  </a:extLst>
                </a:hlinkClick>
              </a:rPr>
              <a:t>Get Sensory Packs - Caudwell Children</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9">
                  <a:extLst>
                    <a:ext uri="{A12FA001-AC4F-418D-AE19-62706E023703}">
                      <ahyp:hlinkClr xmlns:ahyp="http://schemas.microsoft.com/office/drawing/2018/hyperlinkcolor" val="tx"/>
                    </a:ext>
                  </a:extLst>
                </a:hlinkClick>
              </a:rPr>
              <a:t>Discounts For Carers: Exclusive Discounts, Offers &amp; Codes</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10">
                  <a:extLst>
                    <a:ext uri="{A12FA001-AC4F-418D-AE19-62706E023703}">
                      <ahyp:hlinkClr xmlns:ahyp="http://schemas.microsoft.com/office/drawing/2018/hyperlinkcolor" val="tx"/>
                    </a:ext>
                  </a:extLst>
                </a:hlinkClick>
              </a:rPr>
              <a:t>Just4Children - Our Mission - Just4Children</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11">
                  <a:extLst>
                    <a:ext uri="{A12FA001-AC4F-418D-AE19-62706E023703}">
                      <ahyp:hlinkClr xmlns:ahyp="http://schemas.microsoft.com/office/drawing/2018/hyperlinkcolor" val="tx"/>
                    </a:ext>
                  </a:extLst>
                </a:hlinkClick>
              </a:rPr>
              <a:t>Kids Pass | Family Days Out Deals and Discounts</a:t>
            </a:r>
            <a:endParaRPr lang="en-GB" sz="1800" dirty="0">
              <a:solidFill>
                <a:schemeClr val="bg1"/>
              </a:solidFill>
              <a:effectLst/>
              <a:ea typeface="Calibri" panose="020F0502020204030204" pitchFamily="34" charset="0"/>
            </a:endParaRPr>
          </a:p>
          <a:p>
            <a:endParaRPr lang="en-GB" sz="2000" dirty="0">
              <a:solidFill>
                <a:schemeClr val="bg1"/>
              </a:solidFill>
            </a:endParaRPr>
          </a:p>
        </p:txBody>
      </p:sp>
    </p:spTree>
    <p:extLst>
      <p:ext uri="{BB962C8B-B14F-4D97-AF65-F5344CB8AC3E}">
        <p14:creationId xmlns:p14="http://schemas.microsoft.com/office/powerpoint/2010/main" val="588885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E5D3FC-72D6-9A81-7FA0-60F45FA5C8C5}"/>
              </a:ext>
            </a:extLst>
          </p:cNvPr>
          <p:cNvSpPr>
            <a:spLocks noGrp="1"/>
          </p:cNvSpPr>
          <p:nvPr>
            <p:ph type="title"/>
          </p:nvPr>
        </p:nvSpPr>
        <p:spPr/>
        <p:txBody>
          <a:bodyPr/>
          <a:lstStyle/>
          <a:p>
            <a:r>
              <a:rPr lang="en-GB" dirty="0">
                <a:solidFill>
                  <a:schemeClr val="bg1"/>
                </a:solidFill>
              </a:rPr>
              <a:t>Educational support </a:t>
            </a:r>
          </a:p>
        </p:txBody>
      </p:sp>
      <p:sp>
        <p:nvSpPr>
          <p:cNvPr id="3" name="Content Placeholder 2">
            <a:extLst>
              <a:ext uri="{FF2B5EF4-FFF2-40B4-BE49-F238E27FC236}">
                <a16:creationId xmlns:a16="http://schemas.microsoft.com/office/drawing/2014/main" id="{7B033F36-2A8C-D49D-BE19-010BBB8D3006}"/>
              </a:ext>
            </a:extLst>
          </p:cNvPr>
          <p:cNvSpPr>
            <a:spLocks noGrp="1"/>
          </p:cNvSpPr>
          <p:nvPr>
            <p:ph idx="1"/>
          </p:nvPr>
        </p:nvSpPr>
        <p:spPr/>
        <p:txBody>
          <a:bodyPr/>
          <a:lstStyle/>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Wakefield WESAIL SENDIASS - Family Action (family-action.org.uk)</a:t>
            </a:r>
            <a:r>
              <a:rPr lang="en-GB" sz="1800" u="sng" dirty="0">
                <a:solidFill>
                  <a:schemeClr val="bg1"/>
                </a:solidFill>
                <a:effectLst/>
                <a:ea typeface="Calibri" panose="020F0502020204030204" pitchFamily="34" charset="0"/>
              </a:rPr>
              <a:t> </a:t>
            </a:r>
          </a:p>
          <a:p>
            <a:pPr marL="342900" lvl="0" indent="-342900">
              <a:buClr>
                <a:srgbClr val="0070C0"/>
              </a:buClr>
              <a:buFont typeface="Symbol" panose="05050102010706020507" pitchFamily="18" charset="2"/>
              <a:buChar char=""/>
            </a:pPr>
            <a:r>
              <a:rPr lang="en-GB" sz="1800" u="sng" dirty="0">
                <a:solidFill>
                  <a:schemeClr val="bg1"/>
                </a:solidFill>
                <a:effectLst/>
                <a:ea typeface="Calibri" panose="020F0502020204030204" pitchFamily="34" charset="0"/>
              </a:rPr>
              <a:t>IPSEA - </a:t>
            </a:r>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(IPSEA) Independent Provider of Special Education Advice</a:t>
            </a:r>
            <a:r>
              <a:rPr lang="en-GB" sz="1800" u="sng" dirty="0">
                <a:solidFill>
                  <a:schemeClr val="bg1"/>
                </a:solidFill>
                <a:effectLst/>
                <a:ea typeface="Calibri" panose="020F0502020204030204" pitchFamily="34" charset="0"/>
              </a:rPr>
              <a:t> </a:t>
            </a: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School exclusions - Wakefield Council</a:t>
            </a:r>
            <a:endParaRPr lang="en-GB" sz="1800" u="sng" dirty="0">
              <a:solidFill>
                <a:schemeClr val="bg1"/>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dirty="0">
                <a:solidFill>
                  <a:schemeClr val="bg1"/>
                </a:solidFill>
                <a:ea typeface="Calibri" panose="020F0502020204030204" pitchFamily="34" charset="0"/>
              </a:rPr>
              <a:t>SENART </a:t>
            </a:r>
          </a:p>
          <a:p>
            <a:pPr marL="342900" lvl="0" indent="-342900">
              <a:buClr>
                <a:srgbClr val="0070C0"/>
              </a:buClr>
              <a:buFont typeface="Symbol" panose="05050102010706020507" pitchFamily="18" charset="2"/>
              <a:buChar char=""/>
            </a:pPr>
            <a:r>
              <a:rPr lang="en-GB" sz="1800" dirty="0">
                <a:solidFill>
                  <a:schemeClr val="bg1"/>
                </a:solidFill>
                <a:ea typeface="Calibri" panose="020F0502020204030204" pitchFamily="34" charset="0"/>
              </a:rPr>
              <a:t>WISENDSS Connect Service </a:t>
            </a:r>
          </a:p>
          <a:p>
            <a:pPr marL="0" lvl="0" indent="0">
              <a:buClr>
                <a:srgbClr val="0070C0"/>
              </a:buClr>
              <a:buNone/>
            </a:pPr>
            <a:endParaRPr lang="en-GB" sz="1800" dirty="0">
              <a:solidFill>
                <a:schemeClr val="bg1"/>
              </a:solidFill>
              <a:effectLst/>
              <a:ea typeface="Calibri" panose="020F0502020204030204" pitchFamily="34" charset="0"/>
            </a:endParaRPr>
          </a:p>
        </p:txBody>
      </p:sp>
    </p:spTree>
    <p:extLst>
      <p:ext uri="{BB962C8B-B14F-4D97-AF65-F5344CB8AC3E}">
        <p14:creationId xmlns:p14="http://schemas.microsoft.com/office/powerpoint/2010/main" val="30668460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20B22B-D3D1-14D8-8101-5B4BAC53C168}"/>
              </a:ext>
            </a:extLst>
          </p:cNvPr>
          <p:cNvSpPr>
            <a:spLocks noGrp="1"/>
          </p:cNvSpPr>
          <p:nvPr>
            <p:ph type="title"/>
          </p:nvPr>
        </p:nvSpPr>
        <p:spPr/>
        <p:txBody>
          <a:bodyPr/>
          <a:lstStyle/>
          <a:p>
            <a:r>
              <a:rPr lang="en-GB" dirty="0">
                <a:solidFill>
                  <a:schemeClr val="bg1">
                    <a:lumMod val="95000"/>
                  </a:schemeClr>
                </a:solidFill>
              </a:rPr>
              <a:t>Siblings</a:t>
            </a:r>
          </a:p>
        </p:txBody>
      </p:sp>
      <p:sp>
        <p:nvSpPr>
          <p:cNvPr id="3" name="Content Placeholder 2">
            <a:extLst>
              <a:ext uri="{FF2B5EF4-FFF2-40B4-BE49-F238E27FC236}">
                <a16:creationId xmlns:a16="http://schemas.microsoft.com/office/drawing/2014/main" id="{B98DC592-EA96-9913-6C41-7D4329B153DC}"/>
              </a:ext>
            </a:extLst>
          </p:cNvPr>
          <p:cNvSpPr>
            <a:spLocks noGrp="1"/>
          </p:cNvSpPr>
          <p:nvPr>
            <p:ph idx="1"/>
          </p:nvPr>
        </p:nvSpPr>
        <p:spPr/>
        <p:txBody>
          <a:bodyPr/>
          <a:lstStyle/>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Young carers - Wakefield Council</a:t>
            </a:r>
            <a:endParaRPr lang="en-GB" sz="1800" u="sng" dirty="0">
              <a:solidFill>
                <a:schemeClr val="bg1"/>
              </a:solidFill>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SEN Sibling Support Pack - </a:t>
            </a:r>
            <a:r>
              <a:rPr lang="en-GB" sz="1800" u="sng" dirty="0" err="1">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Witherslack</a:t>
            </a:r>
            <a:r>
              <a:rPr lang="en-GB" sz="1800" u="sng" dirty="0">
                <a:solidFill>
                  <a:schemeClr val="bg1"/>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 Group</a:t>
            </a:r>
            <a:endParaRPr lang="en-GB" sz="1800" u="sng" dirty="0">
              <a:solidFill>
                <a:schemeClr val="bg1"/>
              </a:solidFill>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Home - Sibs</a:t>
            </a:r>
            <a:endParaRPr lang="en-GB" sz="1800" dirty="0">
              <a:solidFill>
                <a:schemeClr val="bg1"/>
              </a:solidFill>
              <a:effectLst/>
              <a:ea typeface="Calibri" panose="020F0502020204030204" pitchFamily="34" charset="0"/>
            </a:endParaRPr>
          </a:p>
          <a:p>
            <a:pPr marL="342900" lvl="0" indent="-342900">
              <a:buClr>
                <a:srgbClr val="0070C0"/>
              </a:buClr>
              <a:buFont typeface="Symbol" panose="05050102010706020507" pitchFamily="18" charset="2"/>
              <a:buChar char=""/>
            </a:pPr>
            <a:endParaRPr lang="en-GB" sz="1800" dirty="0">
              <a:solidFill>
                <a:schemeClr val="bg1"/>
              </a:solidFill>
              <a:effectLst/>
              <a:latin typeface="Calibri" panose="020F0502020204030204" pitchFamily="34" charset="0"/>
              <a:ea typeface="Calibri" panose="020F0502020204030204" pitchFamily="34" charset="0"/>
            </a:endParaRPr>
          </a:p>
          <a:p>
            <a:endParaRPr lang="en-GB" dirty="0"/>
          </a:p>
        </p:txBody>
      </p:sp>
    </p:spTree>
    <p:extLst>
      <p:ext uri="{BB962C8B-B14F-4D97-AF65-F5344CB8AC3E}">
        <p14:creationId xmlns:p14="http://schemas.microsoft.com/office/powerpoint/2010/main" val="21403347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59E4C6-63BB-19D5-3A2D-E90FC0F067D9}"/>
              </a:ext>
            </a:extLst>
          </p:cNvPr>
          <p:cNvSpPr>
            <a:spLocks noGrp="1"/>
          </p:cNvSpPr>
          <p:nvPr>
            <p:ph type="title"/>
          </p:nvPr>
        </p:nvSpPr>
        <p:spPr/>
        <p:txBody>
          <a:bodyPr/>
          <a:lstStyle/>
          <a:p>
            <a:r>
              <a:rPr lang="en-GB" dirty="0">
                <a:solidFill>
                  <a:schemeClr val="bg1"/>
                </a:solidFill>
              </a:rPr>
              <a:t>Activities </a:t>
            </a:r>
          </a:p>
        </p:txBody>
      </p:sp>
      <p:sp>
        <p:nvSpPr>
          <p:cNvPr id="3" name="Content Placeholder 2">
            <a:extLst>
              <a:ext uri="{FF2B5EF4-FFF2-40B4-BE49-F238E27FC236}">
                <a16:creationId xmlns:a16="http://schemas.microsoft.com/office/drawing/2014/main" id="{EC7E28E3-AEB7-AD1B-33C7-7CB3BF908F84}"/>
              </a:ext>
            </a:extLst>
          </p:cNvPr>
          <p:cNvSpPr>
            <a:spLocks noGrp="1"/>
          </p:cNvSpPr>
          <p:nvPr>
            <p:ph idx="1"/>
          </p:nvPr>
        </p:nvSpPr>
        <p:spPr>
          <a:xfrm>
            <a:off x="457200" y="1196752"/>
            <a:ext cx="8362950" cy="5544616"/>
          </a:xfrm>
        </p:spPr>
        <p:txBody>
          <a:bodyPr/>
          <a:lstStyle/>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2">
                  <a:extLst>
                    <a:ext uri="{A12FA001-AC4F-418D-AE19-62706E023703}">
                      <ahyp:hlinkClr xmlns:ahyp="http://schemas.microsoft.com/office/drawing/2018/hyperlinkcolor" val="tx"/>
                    </a:ext>
                  </a:extLst>
                </a:hlinkClick>
              </a:rPr>
              <a:t>Stride Theatre | Wakefield based performing arts workshops</a:t>
            </a:r>
            <a:endParaRPr lang="en-GB" sz="1800" dirty="0">
              <a:solidFill>
                <a:schemeClr val="bg1">
                  <a:lumMod val="95000"/>
                </a:schemeClr>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3">
                  <a:extLst>
                    <a:ext uri="{A12FA001-AC4F-418D-AE19-62706E023703}">
                      <ahyp:hlinkClr xmlns:ahyp="http://schemas.microsoft.com/office/drawing/2018/hyperlinkcolor" val="tx"/>
                    </a:ext>
                  </a:extLst>
                </a:hlinkClick>
              </a:rPr>
              <a:t>NLY Community Sport – Disability Sport</a:t>
            </a:r>
            <a:endParaRPr lang="en-GB" sz="1800" u="sng" dirty="0">
              <a:solidFill>
                <a:schemeClr val="bg1">
                  <a:lumMod val="95000"/>
                </a:schemeClr>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Home | </a:t>
            </a:r>
            <a:r>
              <a:rPr lang="en-GB" sz="1800" u="sng" dirty="0" err="1">
                <a:solidFill>
                  <a:schemeClr val="bg1">
                    <a:lumMod val="95000"/>
                  </a:schemeClr>
                </a:solidFill>
                <a:effectLst/>
                <a:ea typeface="Times New Roman" panose="02020603050405020304" pitchFamily="18" charset="0"/>
                <a:hlinkClick r:id="rId4">
                  <a:extLst>
                    <a:ext uri="{A12FA001-AC4F-418D-AE19-62706E023703}">
                      <ahyp:hlinkClr xmlns:ahyp="http://schemas.microsoft.com/office/drawing/2018/hyperlinkcolor" val="tx"/>
                    </a:ext>
                  </a:extLst>
                </a:hlinkClick>
              </a:rPr>
              <a:t>theaddy</a:t>
            </a:r>
            <a:r>
              <a:rPr lang="en-GB" sz="1800" u="sng" dirty="0">
                <a:solidFill>
                  <a:schemeClr val="bg1">
                    <a:lumMod val="95000"/>
                  </a:schemeClr>
                </a:solidFill>
                <a:effectLst/>
                <a:ea typeface="Times New Roman" panose="02020603050405020304" pitchFamily="18" charset="0"/>
              </a:rPr>
              <a:t> – Run Riot session </a:t>
            </a:r>
            <a:endParaRPr lang="en-GB" sz="1800" dirty="0">
              <a:solidFill>
                <a:schemeClr val="bg1">
                  <a:lumMod val="95000"/>
                </a:schemeClr>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5">
                  <a:extLst>
                    <a:ext uri="{A12FA001-AC4F-418D-AE19-62706E023703}">
                      <ahyp:hlinkClr xmlns:ahyp="http://schemas.microsoft.com/office/drawing/2018/hyperlinkcolor" val="tx"/>
                    </a:ext>
                  </a:extLst>
                </a:hlinkClick>
              </a:rPr>
              <a:t>Riding for the Disabled Association (RDA) - Enriching lives through horses</a:t>
            </a:r>
            <a:endParaRPr lang="en-GB" sz="1800" dirty="0">
              <a:solidFill>
                <a:schemeClr val="bg1">
                  <a:lumMod val="95000"/>
                </a:schemeClr>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6">
                  <a:extLst>
                    <a:ext uri="{A12FA001-AC4F-418D-AE19-62706E023703}">
                      <ahyp:hlinkClr xmlns:ahyp="http://schemas.microsoft.com/office/drawing/2018/hyperlinkcolor" val="tx"/>
                    </a:ext>
                  </a:extLst>
                </a:hlinkClick>
              </a:rPr>
              <a:t>Home » Wakefield Autism Leisure Club | WALC Online</a:t>
            </a:r>
            <a:endParaRPr lang="en-GB" sz="1800" dirty="0">
              <a:solidFill>
                <a:schemeClr val="bg1">
                  <a:lumMod val="95000"/>
                </a:schemeClr>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7">
                  <a:extLst>
                    <a:ext uri="{A12FA001-AC4F-418D-AE19-62706E023703}">
                      <ahyp:hlinkClr xmlns:ahyp="http://schemas.microsoft.com/office/drawing/2018/hyperlinkcolor" val="tx"/>
                    </a:ext>
                  </a:extLst>
                </a:hlinkClick>
              </a:rPr>
              <a:t>https://en-gb.facebook.com/PontefractPirates/</a:t>
            </a:r>
            <a:endParaRPr lang="en-GB" sz="1800" dirty="0">
              <a:solidFill>
                <a:schemeClr val="bg1">
                  <a:lumMod val="95000"/>
                </a:schemeClr>
              </a:solidFill>
              <a:effectLst/>
              <a:ea typeface="Times New Roman" panose="02020603050405020304" pitchFamily="18" charset="0"/>
            </a:endParaRPr>
          </a:p>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8">
                  <a:extLst>
                    <a:ext uri="{A12FA001-AC4F-418D-AE19-62706E023703}">
                      <ahyp:hlinkClr xmlns:ahyp="http://schemas.microsoft.com/office/drawing/2018/hyperlinkcolor" val="tx"/>
                    </a:ext>
                  </a:extLst>
                </a:hlinkClick>
              </a:rPr>
              <a:t>SEN Sessions | Castleford Active | Gravity Global (gravity-global.com)</a:t>
            </a:r>
            <a:r>
              <a:rPr lang="en-GB" sz="1800" dirty="0">
                <a:solidFill>
                  <a:schemeClr val="bg1">
                    <a:lumMod val="95000"/>
                  </a:schemeClr>
                </a:solidFill>
                <a:effectLst/>
                <a:ea typeface="Times New Roman" panose="02020603050405020304" pitchFamily="18" charset="0"/>
              </a:rPr>
              <a:t> – Every Thursday </a:t>
            </a:r>
          </a:p>
          <a:p>
            <a:pPr marL="342900" lvl="0" indent="-342900">
              <a:buClr>
                <a:srgbClr val="0070C0"/>
              </a:buClr>
              <a:buFont typeface="Symbol" panose="05050102010706020507" pitchFamily="18" charset="2"/>
              <a:buChar char=""/>
            </a:pPr>
            <a:r>
              <a:rPr lang="en-GB" sz="1800" u="sng" dirty="0">
                <a:solidFill>
                  <a:schemeClr val="bg1">
                    <a:lumMod val="95000"/>
                  </a:schemeClr>
                </a:solidFill>
                <a:effectLst/>
                <a:ea typeface="Times New Roman" panose="02020603050405020304" pitchFamily="18" charset="0"/>
                <a:hlinkClick r:id="rId9">
                  <a:extLst>
                    <a:ext uri="{A12FA001-AC4F-418D-AE19-62706E023703}">
                      <ahyp:hlinkClr xmlns:ahyp="http://schemas.microsoft.com/office/drawing/2018/hyperlinkcolor" val="tx"/>
                    </a:ext>
                  </a:extLst>
                </a:hlinkClick>
              </a:rPr>
              <a:t>The Tigers LDRL Team | Castleford Tigers Foundation | Learning Disabilities</a:t>
            </a:r>
            <a:r>
              <a:rPr lang="en-GB" sz="1800" dirty="0">
                <a:solidFill>
                  <a:schemeClr val="bg1">
                    <a:lumMod val="95000"/>
                  </a:schemeClr>
                </a:solidFill>
                <a:effectLst/>
                <a:ea typeface="Times New Roman" panose="02020603050405020304" pitchFamily="18" charset="0"/>
              </a:rPr>
              <a:t> </a:t>
            </a:r>
          </a:p>
          <a:p>
            <a:r>
              <a:rPr lang="en-GB" sz="1800" u="sng" dirty="0">
                <a:solidFill>
                  <a:schemeClr val="bg1">
                    <a:lumMod val="95000"/>
                  </a:schemeClr>
                </a:solidFill>
                <a:effectLst/>
                <a:ea typeface="Times New Roman" panose="02020603050405020304" pitchFamily="18" charset="0"/>
                <a:hlinkClick r:id="rId10">
                  <a:extLst>
                    <a:ext uri="{A12FA001-AC4F-418D-AE19-62706E023703}">
                      <ahyp:hlinkClr xmlns:ahyp="http://schemas.microsoft.com/office/drawing/2018/hyperlinkcolor" val="tx"/>
                    </a:ext>
                  </a:extLst>
                </a:hlinkClick>
              </a:rPr>
              <a:t>Learning Disability Rugby League - Wakefield Trinity R.L.F.C</a:t>
            </a:r>
            <a:endParaRPr lang="en-GB" sz="1800" u="sng" dirty="0">
              <a:solidFill>
                <a:schemeClr val="bg1">
                  <a:lumMod val="95000"/>
                </a:schemeClr>
              </a:solidFill>
              <a:effectLst/>
              <a:ea typeface="Times New Roman" panose="02020603050405020304" pitchFamily="18" charset="0"/>
            </a:endParaRPr>
          </a:p>
          <a:p>
            <a:r>
              <a:rPr lang="en-GB" sz="1800" u="sng" dirty="0">
                <a:solidFill>
                  <a:schemeClr val="bg1">
                    <a:lumMod val="95000"/>
                  </a:schemeClr>
                </a:solidFill>
                <a:ea typeface="Times New Roman" panose="02020603050405020304" pitchFamily="18" charset="0"/>
                <a:hlinkClick r:id="rId11">
                  <a:extLst>
                    <a:ext uri="{A12FA001-AC4F-418D-AE19-62706E023703}">
                      <ahyp:hlinkClr xmlns:ahyp="http://schemas.microsoft.com/office/drawing/2018/hyperlinkcolor" val="tx"/>
                    </a:ext>
                  </a:extLst>
                </a:hlinkClick>
              </a:rPr>
              <a:t>www.wildlingadventures.co.uk</a:t>
            </a:r>
            <a:endParaRPr lang="en-GB" sz="1800" u="sng" dirty="0">
              <a:solidFill>
                <a:schemeClr val="bg1">
                  <a:lumMod val="95000"/>
                </a:schemeClr>
              </a:solidFill>
              <a:ea typeface="Times New Roman" panose="02020603050405020304" pitchFamily="18" charset="0"/>
            </a:endParaRPr>
          </a:p>
          <a:p>
            <a:r>
              <a:rPr lang="en-GB" sz="1800" u="sng" dirty="0">
                <a:solidFill>
                  <a:schemeClr val="bg1">
                    <a:lumMod val="95000"/>
                  </a:schemeClr>
                </a:solidFill>
                <a:effectLst/>
                <a:ea typeface="Times New Roman" panose="02020603050405020304" pitchFamily="18" charset="0"/>
                <a:hlinkClick r:id="rId12">
                  <a:extLst>
                    <a:ext uri="{A12FA001-AC4F-418D-AE19-62706E023703}">
                      <ahyp:hlinkClr xmlns:ahyp="http://schemas.microsoft.com/office/drawing/2018/hyperlinkcolor" val="tx"/>
                    </a:ext>
                  </a:extLst>
                </a:hlinkClick>
              </a:rPr>
              <a:t>Chime | Theatre Royal Wakefield</a:t>
            </a:r>
            <a:endParaRPr lang="en-GB" sz="1800" u="sng" dirty="0">
              <a:solidFill>
                <a:schemeClr val="bg1">
                  <a:lumMod val="95000"/>
                </a:schemeClr>
              </a:solidFill>
              <a:effectLst/>
              <a:ea typeface="Times New Roman" panose="02020603050405020304" pitchFamily="18" charset="0"/>
            </a:endParaRPr>
          </a:p>
          <a:p>
            <a:r>
              <a:rPr lang="en-GB" sz="1800" u="sng" dirty="0">
                <a:solidFill>
                  <a:schemeClr val="bg1">
                    <a:lumMod val="95000"/>
                  </a:schemeClr>
                </a:solidFill>
                <a:effectLst/>
                <a:ea typeface="Times New Roman" panose="02020603050405020304" pitchFamily="18" charset="0"/>
                <a:hlinkClick r:id="rId13">
                  <a:extLst>
                    <a:ext uri="{A12FA001-AC4F-418D-AE19-62706E023703}">
                      <ahyp:hlinkClr xmlns:ahyp="http://schemas.microsoft.com/office/drawing/2018/hyperlinkcolor" val="tx"/>
                    </a:ext>
                  </a:extLst>
                </a:hlinkClick>
              </a:rPr>
              <a:t>Session Times and Information - Growing Works</a:t>
            </a:r>
            <a:endParaRPr lang="en-GB" sz="1800" dirty="0">
              <a:solidFill>
                <a:schemeClr val="bg1">
                  <a:lumMod val="95000"/>
                </a:schemeClr>
              </a:solidFill>
              <a:effectLst/>
              <a:ea typeface="Times New Roman" panose="02020603050405020304" pitchFamily="18" charset="0"/>
            </a:endParaRPr>
          </a:p>
          <a:p>
            <a:r>
              <a:rPr lang="en-GB" sz="1800" dirty="0">
                <a:solidFill>
                  <a:schemeClr val="bg1">
                    <a:lumMod val="95000"/>
                  </a:schemeClr>
                </a:solidFill>
                <a:effectLst/>
                <a:ea typeface="Times New Roman" panose="02020603050405020304" pitchFamily="18" charset="0"/>
              </a:rPr>
              <a:t>SEND Stay and plays via Family Hubs </a:t>
            </a:r>
            <a:endParaRPr lang="en-GB" sz="1800" dirty="0">
              <a:solidFill>
                <a:schemeClr val="bg1">
                  <a:lumMod val="95000"/>
                </a:schemeClr>
              </a:solidFill>
              <a:ea typeface="Times New Roman" panose="02020603050405020304" pitchFamily="18" charset="0"/>
            </a:endParaRPr>
          </a:p>
          <a:p>
            <a:r>
              <a:rPr lang="en-GB" sz="1800" dirty="0">
                <a:solidFill>
                  <a:schemeClr val="tx1"/>
                </a:solidFill>
                <a:effectLst/>
                <a:ea typeface="Times New Roman" panose="02020603050405020304" pitchFamily="18" charset="0"/>
              </a:rPr>
              <a:t>Family Hub and Youth Hubs </a:t>
            </a:r>
          </a:p>
          <a:p>
            <a:r>
              <a:rPr lang="en-GB" sz="1800" u="sng" dirty="0">
                <a:solidFill>
                  <a:schemeClr val="tx1"/>
                </a:solidFill>
                <a:effectLst/>
                <a:ea typeface="Times New Roman" panose="02020603050405020304" pitchFamily="18" charset="0"/>
                <a:hlinkClick r:id="rId14">
                  <a:extLst>
                    <a:ext uri="{A12FA001-AC4F-418D-AE19-62706E023703}">
                      <ahyp:hlinkClr xmlns:ahyp="http://schemas.microsoft.com/office/drawing/2018/hyperlinkcolor" val="tx"/>
                    </a:ext>
                  </a:extLst>
                </a:hlinkClick>
              </a:rPr>
              <a:t>Community Wakefield</a:t>
            </a:r>
            <a:endParaRPr lang="en-GB" sz="1800" dirty="0">
              <a:solidFill>
                <a:schemeClr val="tx1"/>
              </a:solidFill>
              <a:effectLst/>
              <a:ea typeface="Times New Roman" panose="02020603050405020304" pitchFamily="18" charset="0"/>
            </a:endParaRPr>
          </a:p>
          <a:p>
            <a:endParaRPr lang="en-GB" sz="1800" dirty="0">
              <a:solidFill>
                <a:schemeClr val="tx1"/>
              </a:solidFill>
              <a:effectLst/>
              <a:ea typeface="Times New Roman" panose="02020603050405020304" pitchFamily="18" charset="0"/>
            </a:endParaRPr>
          </a:p>
          <a:p>
            <a:pPr marL="0" indent="0">
              <a:buNone/>
            </a:pPr>
            <a:endParaRPr lang="en-GB" sz="1800" dirty="0">
              <a:effectLst/>
              <a:latin typeface="Times New Roman" panose="02020603050405020304" pitchFamily="18" charset="0"/>
              <a:ea typeface="Times New Roman" panose="02020603050405020304" pitchFamily="18" charset="0"/>
            </a:endParaRPr>
          </a:p>
          <a:p>
            <a:endParaRPr lang="en-GB" dirty="0"/>
          </a:p>
        </p:txBody>
      </p:sp>
    </p:spTree>
    <p:extLst>
      <p:ext uri="{BB962C8B-B14F-4D97-AF65-F5344CB8AC3E}">
        <p14:creationId xmlns:p14="http://schemas.microsoft.com/office/powerpoint/2010/main" val="1628392139"/>
      </p:ext>
    </p:extLst>
  </p:cSld>
  <p:clrMapOvr>
    <a:masterClrMapping/>
  </p:clrMapOvr>
</p:sld>
</file>

<file path=ppt/theme/theme1.xml><?xml version="1.0" encoding="utf-8"?>
<a:theme xmlns:a="http://schemas.openxmlformats.org/drawingml/2006/main" name="Working For You Powerpoint Presentation">
  <a:themeElements>
    <a:clrScheme name="Working For You Powerpoint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orking For You Powerpoint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18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Working For You Powerpoint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orking For You Powerpoint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orking For You Powerpoint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orking For You Powerpoint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orking For You Powerpoint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orking For You Powerpoint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orking For You Powerpoint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orking For You Powerpoint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orking For You Powerpoint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orking For You Powerpoint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orking For You Powerpoint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orking For You Powerpoint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Working For You Powerpoint Presentation">
  <a:themeElements>
    <a:clrScheme name="Working For You Powerpoint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Working For You Powerpoint Presentatio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48"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400" b="0" i="0" u="none" strike="noStrike" cap="none" normalizeH="0" baseline="0" smtClean="0">
            <a:ln>
              <a:noFill/>
            </a:ln>
            <a:solidFill>
              <a:schemeClr val="tx1"/>
            </a:solidFill>
            <a:effectLst/>
            <a:latin typeface="Arial" charset="0"/>
            <a:ea typeface="ＭＳ Ｐゴシック" pitchFamily="48" charset="-128"/>
          </a:defRPr>
        </a:defPPr>
      </a:lstStyle>
    </a:lnDef>
  </a:objectDefaults>
  <a:extraClrSchemeLst>
    <a:extraClrScheme>
      <a:clrScheme name="Working For You Powerpoint Pre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Working For You Powerpoint Pre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Working For You Powerpoint Pre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Working For You Powerpoint Pre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Working For You Powerpoint Pre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Working For You Powerpoint Pre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Working For You Powerpoint Presentatio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Working For You Powerpoint Pre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Working For You Powerpoint Pre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Working For You Powerpoint Pre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Working For You Powerpoint Pre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Working For You Powerpoint Pre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461d2cd-c272-48f9-bbef-7c2e823b2999">
      <Terms xmlns="http://schemas.microsoft.com/office/infopath/2007/PartnerControls"/>
    </lcf76f155ced4ddcb4097134ff3c332f>
    <TaxCatchAll xmlns="f37ce047-4873-45a4-af0b-ace97f7f6fd3" xsi:nil="true"/>
    <LL xmlns="6461d2cd-c272-48f9-bbef-7c2e823b2999">
      <UserInfo>
        <DisplayName/>
        <AccountId xsi:nil="true"/>
        <AccountType/>
      </UserInfo>
    </LL>
  </documentManagement>
</p:properties>
</file>

<file path=customXml/item2.xml><?xml version="1.0" encoding="utf-8"?>
<LongProperties xmlns="http://schemas.microsoft.com/office/2006/metadata/longProperties"/>
</file>

<file path=customXml/item3.xml><?xml version="1.0" encoding="utf-8"?>
<ct:contentTypeSchema xmlns:ct="http://schemas.microsoft.com/office/2006/metadata/contentType" xmlns:ma="http://schemas.microsoft.com/office/2006/metadata/properties/metaAttributes" ct:_="" ma:_="" ma:contentTypeName="Document" ma:contentTypeID="0x01010071AA7C01E7D9294C90387EFF5BE8A9C8" ma:contentTypeVersion="16" ma:contentTypeDescription="Create a new document." ma:contentTypeScope="" ma:versionID="8ea01ce2275394fae9e68ece12159a8c">
  <xsd:schema xmlns:xsd="http://www.w3.org/2001/XMLSchema" xmlns:xs="http://www.w3.org/2001/XMLSchema" xmlns:p="http://schemas.microsoft.com/office/2006/metadata/properties" xmlns:ns2="6461d2cd-c272-48f9-bbef-7c2e823b2999" xmlns:ns3="f37ce047-4873-45a4-af0b-ace97f7f6fd3" targetNamespace="http://schemas.microsoft.com/office/2006/metadata/properties" ma:root="true" ma:fieldsID="6b0edde44833fb2a7d0e7cb1c9f40cee" ns2:_="" ns3:_="">
    <xsd:import namespace="6461d2cd-c272-48f9-bbef-7c2e823b2999"/>
    <xsd:import namespace="f37ce047-4873-45a4-af0b-ace97f7f6fd3"/>
    <xsd:element name="properties">
      <xsd:complexType>
        <xsd:sequence>
          <xsd:element name="documentManagement">
            <xsd:complexType>
              <xsd:all>
                <xsd:element ref="ns2:LL" minOccurs="0"/>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Location" minOccurs="0"/>
                <xsd:element ref="ns3:SharedWithUsers" minOccurs="0"/>
                <xsd:element ref="ns3:SharedWithDetails"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461d2cd-c272-48f9-bbef-7c2e823b2999" elementFormDefault="qualified">
    <xsd:import namespace="http://schemas.microsoft.com/office/2006/documentManagement/types"/>
    <xsd:import namespace="http://schemas.microsoft.com/office/infopath/2007/PartnerControls"/>
    <xsd:element name="LL" ma:index="8" nillable="true" ma:displayName="LL" ma:description="Updates for Annual Report 22_23" ma:format="Dropdown" ma:list="UserInfo" ma:SharePointGroup="0" ma:internalName="LL">
      <xsd:complexType>
        <xsd:complexContent>
          <xsd:extension base="dms:User">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MediaServiceMetadata" ma:index="9" nillable="true" ma:displayName="MediaServiceMetadata" ma:hidden="true" ma:internalName="MediaServiceMetadata" ma:readOnly="true">
      <xsd:simpleType>
        <xsd:restriction base="dms:Note"/>
      </xsd:simpleType>
    </xsd:element>
    <xsd:element name="MediaServiceFastMetadata" ma:index="10" nillable="true" ma:displayName="MediaServiceFastMetadata" ma:hidden="true" ma:internalName="MediaServiceFastMetadata"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lcf76f155ced4ddcb4097134ff3c332f" ma:index="14" nillable="true" ma:taxonomy="true" ma:internalName="lcf76f155ced4ddcb4097134ff3c332f" ma:taxonomyFieldName="MediaServiceImageTags" ma:displayName="Image Tags" ma:readOnly="false" ma:fieldId="{5cf76f15-5ced-4ddc-b409-7134ff3c332f}" ma:taxonomyMulti="true" ma:sspId="e0797a0e-5026-480d-971d-550050c80170" ma:termSetId="09814cd3-568e-fe90-9814-8d621ff8fb84" ma:anchorId="fba54fb3-c3e1-fe81-a776-ca4b69148c4d" ma:open="true" ma:isKeyword="false">
      <xsd:complexType>
        <xsd:sequence>
          <xsd:element ref="pc:Terms" minOccurs="0" maxOccurs="1"/>
        </xsd:sequence>
      </xsd:complex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Location" ma:index="19" nillable="true" ma:displayName="Location" ma:description="" ma:indexed="true" ma:internalName="MediaServiceLocation" ma:readOnly="true">
      <xsd:simpleType>
        <xsd:restriction base="dms:Text"/>
      </xsd:simpleType>
    </xsd:element>
    <xsd:element name="MediaServiceObjectDetectorVersions" ma:index="2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f37ce047-4873-45a4-af0b-ace97f7f6fd3" elementFormDefault="qualified">
    <xsd:import namespace="http://schemas.microsoft.com/office/2006/documentManagement/types"/>
    <xsd:import namespace="http://schemas.microsoft.com/office/infopath/2007/PartnerControls"/>
    <xsd:element name="TaxCatchAll" ma:index="15" nillable="true" ma:displayName="Taxonomy Catch All Column" ma:hidden="true" ma:list="{5be88cc4-21af-4fa6-b2ea-94df7df7cc13}" ma:internalName="TaxCatchAll" ma:showField="CatchAllData" ma:web="f37ce047-4873-45a4-af0b-ace97f7f6fd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94A53922-EEA4-4572-A772-0CBF8CFADAFE}">
  <ds:schemaRefs>
    <ds:schemaRef ds:uri="http://schemas.microsoft.com/office/2006/documentManagement/types"/>
    <ds:schemaRef ds:uri="http://schemas.openxmlformats.org/package/2006/metadata/core-properties"/>
    <ds:schemaRef ds:uri="dbff7d88-7abc-40f2-b91f-981d399e5eb8"/>
    <ds:schemaRef ds:uri="http://purl.org/dc/dcmitype/"/>
    <ds:schemaRef ds:uri="http://schemas.microsoft.com/office/infopath/2007/PartnerControls"/>
    <ds:schemaRef ds:uri="2fb590b0-339e-4b5d-9fb3-1c9b29cdbdf5"/>
    <ds:schemaRef ds:uri="http://purl.org/dc/elements/1.1/"/>
    <ds:schemaRef ds:uri="http://schemas.microsoft.com/office/2006/metadata/properties"/>
    <ds:schemaRef ds:uri="http://www.w3.org/XML/1998/namespace"/>
    <ds:schemaRef ds:uri="http://purl.org/dc/terms/"/>
  </ds:schemaRefs>
</ds:datastoreItem>
</file>

<file path=customXml/itemProps2.xml><?xml version="1.0" encoding="utf-8"?>
<ds:datastoreItem xmlns:ds="http://schemas.openxmlformats.org/officeDocument/2006/customXml" ds:itemID="{545F7C96-57BE-45CB-90BF-306BF3BE0D3E}">
  <ds:schemaRefs>
    <ds:schemaRef ds:uri="http://schemas.microsoft.com/office/2006/metadata/longProperties"/>
  </ds:schemaRefs>
</ds:datastoreItem>
</file>

<file path=customXml/itemProps3.xml><?xml version="1.0" encoding="utf-8"?>
<ds:datastoreItem xmlns:ds="http://schemas.openxmlformats.org/officeDocument/2006/customXml" ds:itemID="{3C93B63E-4F2C-496F-9507-9D0289B87B66}"/>
</file>

<file path=customXml/itemProps4.xml><?xml version="1.0" encoding="utf-8"?>
<ds:datastoreItem xmlns:ds="http://schemas.openxmlformats.org/officeDocument/2006/customXml" ds:itemID="{31637195-C2F9-4EF3-9D51-CF246FBF064A}">
  <ds:schemaRefs>
    <ds:schemaRef ds:uri="http://schemas.microsoft.com/sharepoint/v3/contenttype/forms"/>
  </ds:schemaRefs>
</ds:datastoreItem>
</file>

<file path=docMetadata/LabelInfo.xml><?xml version="1.0" encoding="utf-8"?>
<clbl:labelList xmlns:clbl="http://schemas.microsoft.com/office/2020/mipLabelMetadata">
  <clbl:label id="{d76faab7-96b7-40c7-9b25-3d2fbd4ac1f1}" enabled="0" method="" siteId="{d76faab7-96b7-40c7-9b25-3d2fbd4ac1f1}" removed="1"/>
</clbl:labelList>
</file>

<file path=docProps/app.xml><?xml version="1.0" encoding="utf-8"?>
<Properties xmlns="http://schemas.openxmlformats.org/officeDocument/2006/extended-properties" xmlns:vt="http://schemas.openxmlformats.org/officeDocument/2006/docPropsVTypes">
  <Template>Working For You Powerpoint Presentation</Template>
  <TotalTime>9959</TotalTime>
  <Words>717</Words>
  <Application>Microsoft Office PowerPoint</Application>
  <PresentationFormat>On-screen Show (4:3)</PresentationFormat>
  <Paragraphs>107</Paragraphs>
  <Slides>10</Slides>
  <Notes>1</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10</vt:i4>
      </vt:variant>
    </vt:vector>
  </HeadingPairs>
  <TitlesOfParts>
    <vt:vector size="17" baseType="lpstr">
      <vt:lpstr>Aptos</vt:lpstr>
      <vt:lpstr>Arial</vt:lpstr>
      <vt:lpstr>Calibri</vt:lpstr>
      <vt:lpstr>Symbol</vt:lpstr>
      <vt:lpstr>Times New Roman</vt:lpstr>
      <vt:lpstr>Working For You Powerpoint Presentation</vt:lpstr>
      <vt:lpstr>1_Working For You Powerpoint Presentation</vt:lpstr>
      <vt:lpstr>Special Education Needs &amp; Disability Services </vt:lpstr>
      <vt:lpstr>Services Wakefield </vt:lpstr>
      <vt:lpstr>National services:</vt:lpstr>
      <vt:lpstr>National Services continued… </vt:lpstr>
      <vt:lpstr>Understanding behaviour </vt:lpstr>
      <vt:lpstr>Funding </vt:lpstr>
      <vt:lpstr>Educational support </vt:lpstr>
      <vt:lpstr>Siblings</vt:lpstr>
      <vt:lpstr>Activities </vt:lpstr>
      <vt:lpstr>LA Practitioners </vt:lpstr>
    </vt:vector>
  </TitlesOfParts>
  <Company>WMDC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Title – Arial Narrow 60pts</dc:title>
  <dc:creator>itsupport</dc:creator>
  <cp:lastModifiedBy>Laura Sunderland</cp:lastModifiedBy>
  <cp:revision>543</cp:revision>
  <cp:lastPrinted>2024-11-05T10:15:14Z</cp:lastPrinted>
  <dcterms:created xsi:type="dcterms:W3CDTF">2009-10-20T12:32:59Z</dcterms:created>
  <dcterms:modified xsi:type="dcterms:W3CDTF">2025-02-25T08:48:27Z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
    <vt:lpwstr>2;#Corporate communication|e3096edd-eb3b-430d-b24e-6f0d09dae18e</vt:lpwstr>
  </property>
  <property fmtid="{D5CDD505-2E9C-101B-9397-08002B2CF9AE}" pid="3" name="Team">
    <vt:lpwstr>1;#Corporate Communications|4c906c45-83f9-4928-ac9c-fc6b37e5a634</vt:lpwstr>
  </property>
  <property fmtid="{D5CDD505-2E9C-101B-9397-08002B2CF9AE}" pid="4" name="ContentTypeId">
    <vt:lpwstr>0x01010071AA7C01E7D9294C90387EFF5BE8A9C8</vt:lpwstr>
  </property>
  <property fmtid="{D5CDD505-2E9C-101B-9397-08002B2CF9AE}" pid="5" name="MediaServiceImageTags">
    <vt:lpwstr/>
  </property>
</Properties>
</file>